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2"/>
  </p:notesMasterIdLst>
  <p:sldIdLst>
    <p:sldId id="256" r:id="rId2"/>
    <p:sldId id="260" r:id="rId3"/>
    <p:sldId id="302" r:id="rId4"/>
    <p:sldId id="285" r:id="rId5"/>
    <p:sldId id="291" r:id="rId6"/>
    <p:sldId id="303" r:id="rId7"/>
    <p:sldId id="304" r:id="rId8"/>
    <p:sldId id="312" r:id="rId9"/>
    <p:sldId id="292" r:id="rId10"/>
    <p:sldId id="294" r:id="rId11"/>
    <p:sldId id="295" r:id="rId12"/>
    <p:sldId id="284" r:id="rId13"/>
    <p:sldId id="296" r:id="rId14"/>
    <p:sldId id="297" r:id="rId15"/>
    <p:sldId id="298" r:id="rId16"/>
    <p:sldId id="274" r:id="rId17"/>
    <p:sldId id="310" r:id="rId18"/>
    <p:sldId id="283" r:id="rId19"/>
    <p:sldId id="299" r:id="rId20"/>
    <p:sldId id="300" r:id="rId21"/>
    <p:sldId id="301" r:id="rId22"/>
    <p:sldId id="311" r:id="rId23"/>
    <p:sldId id="279" r:id="rId24"/>
    <p:sldId id="280" r:id="rId25"/>
    <p:sldId id="305" r:id="rId26"/>
    <p:sldId id="308" r:id="rId27"/>
    <p:sldId id="309" r:id="rId28"/>
    <p:sldId id="313" r:id="rId29"/>
    <p:sldId id="282" r:id="rId30"/>
    <p:sldId id="306"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68" d="100"/>
          <a:sy n="68" d="100"/>
        </p:scale>
        <p:origin x="110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B4114D-C0BA-4A10-8CFE-661483AA1762}" type="datetimeFigureOut">
              <a:rPr lang="it-IT" smtClean="0"/>
              <a:t>27/02/2024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FD03E3-ABF5-4867-AD8D-89BF0F7A0FAC}" type="slidenum">
              <a:rPr lang="it-IT" smtClean="0"/>
              <a:t>‹N›</a:t>
            </a:fld>
            <a:endParaRPr lang="it-IT"/>
          </a:p>
        </p:txBody>
      </p:sp>
    </p:spTree>
    <p:extLst>
      <p:ext uri="{BB962C8B-B14F-4D97-AF65-F5344CB8AC3E}">
        <p14:creationId xmlns:p14="http://schemas.microsoft.com/office/powerpoint/2010/main" val="1551871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(DANIELE)</a:t>
            </a:r>
          </a:p>
        </p:txBody>
      </p:sp>
      <p:sp>
        <p:nvSpPr>
          <p:cNvPr id="4" name="Segnaposto numero diapositiva 3"/>
          <p:cNvSpPr>
            <a:spLocks noGrp="1"/>
          </p:cNvSpPr>
          <p:nvPr>
            <p:ph type="sldNum" sz="quarter" idx="5"/>
          </p:nvPr>
        </p:nvSpPr>
        <p:spPr/>
        <p:txBody>
          <a:bodyPr/>
          <a:lstStyle/>
          <a:p>
            <a:fld id="{13FD03E3-ABF5-4867-AD8D-89BF0F7A0FAC}" type="slidenum">
              <a:rPr lang="it-IT" smtClean="0"/>
              <a:t>1</a:t>
            </a:fld>
            <a:endParaRPr lang="it-IT"/>
          </a:p>
        </p:txBody>
      </p:sp>
    </p:spTree>
    <p:extLst>
      <p:ext uri="{BB962C8B-B14F-4D97-AF65-F5344CB8AC3E}">
        <p14:creationId xmlns:p14="http://schemas.microsoft.com/office/powerpoint/2010/main" val="3719165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restante hardware utilizzato riguarda unità di calcolo come il </a:t>
            </a:r>
            <a:r>
              <a:rPr lang="it-IT" dirty="0" err="1"/>
              <a:t>raspberry</a:t>
            </a:r>
            <a:r>
              <a:rPr lang="it-IT" dirty="0"/>
              <a:t> Pi e </a:t>
            </a:r>
            <a:r>
              <a:rPr lang="it-IT" dirty="0" err="1"/>
              <a:t>l’arduino</a:t>
            </a:r>
            <a:r>
              <a:rPr lang="it-IT" dirty="0"/>
              <a:t>, sensori come la </a:t>
            </a:r>
            <a:r>
              <a:rPr lang="it-IT" dirty="0" err="1"/>
              <a:t>piCamera</a:t>
            </a:r>
            <a:r>
              <a:rPr lang="it-IT" dirty="0"/>
              <a:t> e i sensori a ultrasuoni e i servomotori per la costruzione di un sonar molto semplice.</a:t>
            </a:r>
          </a:p>
        </p:txBody>
      </p:sp>
      <p:sp>
        <p:nvSpPr>
          <p:cNvPr id="4" name="Segnaposto numero diapositiva 3"/>
          <p:cNvSpPr>
            <a:spLocks noGrp="1"/>
          </p:cNvSpPr>
          <p:nvPr>
            <p:ph type="sldNum" sz="quarter" idx="5"/>
          </p:nvPr>
        </p:nvSpPr>
        <p:spPr/>
        <p:txBody>
          <a:bodyPr/>
          <a:lstStyle/>
          <a:p>
            <a:fld id="{13FD03E3-ABF5-4867-AD8D-89BF0F7A0FAC}" type="slidenum">
              <a:rPr lang="it-IT" smtClean="0"/>
              <a:t>11</a:t>
            </a:fld>
            <a:endParaRPr lang="it-IT"/>
          </a:p>
        </p:txBody>
      </p:sp>
    </p:spTree>
    <p:extLst>
      <p:ext uri="{BB962C8B-B14F-4D97-AF65-F5344CB8AC3E}">
        <p14:creationId xmlns:p14="http://schemas.microsoft.com/office/powerpoint/2010/main" val="2192195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(DANIELE) In questa sezione analizziamo le criticità e le sfide del progetto e i loro sviluppi in ordine cronologico fino alle soluzioni definitive scelte.</a:t>
            </a:r>
          </a:p>
        </p:txBody>
      </p:sp>
      <p:sp>
        <p:nvSpPr>
          <p:cNvPr id="4" name="Segnaposto numero diapositiva 3"/>
          <p:cNvSpPr>
            <a:spLocks noGrp="1"/>
          </p:cNvSpPr>
          <p:nvPr>
            <p:ph type="sldNum" sz="quarter" idx="5"/>
          </p:nvPr>
        </p:nvSpPr>
        <p:spPr/>
        <p:txBody>
          <a:bodyPr/>
          <a:lstStyle/>
          <a:p>
            <a:fld id="{13FD03E3-ABF5-4867-AD8D-89BF0F7A0FAC}" type="slidenum">
              <a:rPr lang="it-IT" smtClean="0"/>
              <a:t>12</a:t>
            </a:fld>
            <a:endParaRPr lang="it-IT"/>
          </a:p>
        </p:txBody>
      </p:sp>
    </p:spTree>
    <p:extLst>
      <p:ext uri="{BB962C8B-B14F-4D97-AF65-F5344CB8AC3E}">
        <p14:creationId xmlns:p14="http://schemas.microsoft.com/office/powerpoint/2010/main" val="2772455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a:t>
            </a:r>
            <a:r>
              <a:rPr lang="it-IT" dirty="0" err="1"/>
              <a:t>gesture</a:t>
            </a:r>
            <a:r>
              <a:rPr lang="it-IT" dirty="0"/>
              <a:t> </a:t>
            </a:r>
            <a:r>
              <a:rPr lang="it-IT" dirty="0" err="1"/>
              <a:t>recognition</a:t>
            </a:r>
            <a:r>
              <a:rPr lang="it-IT" dirty="0"/>
              <a:t> tramite </a:t>
            </a:r>
            <a:r>
              <a:rPr lang="it-IT" dirty="0" err="1"/>
              <a:t>mediapipe</a:t>
            </a:r>
            <a:r>
              <a:rPr lang="it-IT" dirty="0"/>
              <a:t> consiste nella </a:t>
            </a:r>
            <a:r>
              <a:rPr lang="it-IT" dirty="0" err="1"/>
              <a:t>detection</a:t>
            </a:r>
            <a:r>
              <a:rPr lang="it-IT" dirty="0"/>
              <a:t> di 21 landmarks sulla mano dell’utente. Tramite le coordinate di tali landmarks è possibile eseguire calcoli precisi e stimare i comandi richiesti.</a:t>
            </a:r>
          </a:p>
        </p:txBody>
      </p:sp>
      <p:sp>
        <p:nvSpPr>
          <p:cNvPr id="4" name="Segnaposto numero diapositiva 3"/>
          <p:cNvSpPr>
            <a:spLocks noGrp="1"/>
          </p:cNvSpPr>
          <p:nvPr>
            <p:ph type="sldNum" sz="quarter" idx="5"/>
          </p:nvPr>
        </p:nvSpPr>
        <p:spPr/>
        <p:txBody>
          <a:bodyPr/>
          <a:lstStyle/>
          <a:p>
            <a:fld id="{13FD03E3-ABF5-4867-AD8D-89BF0F7A0FAC}" type="slidenum">
              <a:rPr lang="it-IT" smtClean="0"/>
              <a:t>13</a:t>
            </a:fld>
            <a:endParaRPr lang="it-IT"/>
          </a:p>
        </p:txBody>
      </p:sp>
    </p:spTree>
    <p:extLst>
      <p:ext uri="{BB962C8B-B14F-4D97-AF65-F5344CB8AC3E}">
        <p14:creationId xmlns:p14="http://schemas.microsoft.com/office/powerpoint/2010/main" val="3570514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Nella modalità manuale, l’utente è chiamato ad indicare la direzione in cui vuole che il robot si muova. Ciò viene fatto tramite la retta passante tra i landmarks 0, polso, e 8, punta dell’indice. Il coefficiente angolare di tale retta ci permette di stimare con precisione la direzione in cui l’utente sta puntando.</a:t>
            </a:r>
          </a:p>
        </p:txBody>
      </p:sp>
      <p:sp>
        <p:nvSpPr>
          <p:cNvPr id="4" name="Segnaposto numero diapositiva 3"/>
          <p:cNvSpPr>
            <a:spLocks noGrp="1"/>
          </p:cNvSpPr>
          <p:nvPr>
            <p:ph type="sldNum" sz="quarter" idx="5"/>
          </p:nvPr>
        </p:nvSpPr>
        <p:spPr/>
        <p:txBody>
          <a:bodyPr/>
          <a:lstStyle/>
          <a:p>
            <a:fld id="{13FD03E3-ABF5-4867-AD8D-89BF0F7A0FAC}" type="slidenum">
              <a:rPr lang="it-IT" smtClean="0"/>
              <a:t>14</a:t>
            </a:fld>
            <a:endParaRPr lang="it-IT"/>
          </a:p>
        </p:txBody>
      </p:sp>
    </p:spTree>
    <p:extLst>
      <p:ext uri="{BB962C8B-B14F-4D97-AF65-F5344CB8AC3E}">
        <p14:creationId xmlns:p14="http://schemas.microsoft.com/office/powerpoint/2010/main" val="634345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Nella modalità automatica, l’utente deve indicare il numero corrispondente all’indice della posizione target che vuole che il robot raggiunga. Per far ciò, viene calcolata una media pesata su N frame, dove il peso è proprio l’indice del frame da 0 a N. Questo meccanismo è stato studiato da noi per sopperire alla possibile lentezza dell’operazione di apertura della mano. L’ultimo comando che si può dare è quello di modifica della modalità, indicando con l’indice verso il basso.</a:t>
            </a:r>
          </a:p>
        </p:txBody>
      </p:sp>
      <p:sp>
        <p:nvSpPr>
          <p:cNvPr id="4" name="Segnaposto numero diapositiva 3"/>
          <p:cNvSpPr>
            <a:spLocks noGrp="1"/>
          </p:cNvSpPr>
          <p:nvPr>
            <p:ph type="sldNum" sz="quarter" idx="5"/>
          </p:nvPr>
        </p:nvSpPr>
        <p:spPr/>
        <p:txBody>
          <a:bodyPr/>
          <a:lstStyle/>
          <a:p>
            <a:fld id="{13FD03E3-ABF5-4867-AD8D-89BF0F7A0FAC}" type="slidenum">
              <a:rPr lang="it-IT" smtClean="0"/>
              <a:t>15</a:t>
            </a:fld>
            <a:endParaRPr lang="it-IT"/>
          </a:p>
        </p:txBody>
      </p:sp>
    </p:spTree>
    <p:extLst>
      <p:ext uri="{BB962C8B-B14F-4D97-AF65-F5344CB8AC3E}">
        <p14:creationId xmlns:p14="http://schemas.microsoft.com/office/powerpoint/2010/main" val="2073107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(LUCA) Data la possibile incertezza del movimento del robot, dipendente dalle caratteristiche del pavimento o da problemi tecnici, abbiamo pensato ad un meccanismo di </a:t>
            </a:r>
            <a:r>
              <a:rPr lang="it-IT" dirty="0" err="1"/>
              <a:t>odometria</a:t>
            </a:r>
            <a:r>
              <a:rPr lang="it-IT" dirty="0"/>
              <a:t> che potesse essere il più possibile preciso nonostante questi inconvenienti. Gli </a:t>
            </a:r>
            <a:r>
              <a:rPr lang="it-IT" dirty="0" err="1"/>
              <a:t>apriltags</a:t>
            </a:r>
            <a:r>
              <a:rPr lang="it-IT" dirty="0"/>
              <a:t> sono dei pattern simili a </a:t>
            </a:r>
            <a:r>
              <a:rPr lang="it-IT" dirty="0" err="1"/>
              <a:t>qrcode</a:t>
            </a:r>
            <a:r>
              <a:rPr lang="it-IT" dirty="0"/>
              <a:t> ma che non contengono informazioni al loro interno. Tramite la libreria </a:t>
            </a:r>
            <a:r>
              <a:rPr lang="it-IT" dirty="0" err="1"/>
              <a:t>apriltag</a:t>
            </a:r>
            <a:r>
              <a:rPr lang="it-IT" dirty="0"/>
              <a:t> è possibile ricavare dall’immagine diverse informazioni, come la distanza o la rotazione.</a:t>
            </a:r>
          </a:p>
        </p:txBody>
      </p:sp>
      <p:sp>
        <p:nvSpPr>
          <p:cNvPr id="4" name="Segnaposto numero diapositiva 3"/>
          <p:cNvSpPr>
            <a:spLocks noGrp="1"/>
          </p:cNvSpPr>
          <p:nvPr>
            <p:ph type="sldNum" sz="quarter" idx="5"/>
          </p:nvPr>
        </p:nvSpPr>
        <p:spPr/>
        <p:txBody>
          <a:bodyPr/>
          <a:lstStyle/>
          <a:p>
            <a:fld id="{13FD03E3-ABF5-4867-AD8D-89BF0F7A0FAC}" type="slidenum">
              <a:rPr lang="it-IT" smtClean="0"/>
              <a:t>16</a:t>
            </a:fld>
            <a:endParaRPr lang="it-IT"/>
          </a:p>
        </p:txBody>
      </p:sp>
    </p:spTree>
    <p:extLst>
      <p:ext uri="{BB962C8B-B14F-4D97-AF65-F5344CB8AC3E}">
        <p14:creationId xmlns:p14="http://schemas.microsoft.com/office/powerpoint/2010/main" val="1332377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particolare, oltre alla distanza, ci serviamo di due angoli. Lo </a:t>
            </a:r>
            <a:r>
              <a:rPr lang="it-IT" dirty="0" err="1"/>
              <a:t>yaw</a:t>
            </a:r>
            <a:r>
              <a:rPr lang="it-IT" dirty="0"/>
              <a:t>, ovvero l’angolo di rotazione del vettore tra un vertice in basso e il corrispettivo in alto e il versore opposto all’asse y, e il </a:t>
            </a:r>
            <a:r>
              <a:rPr lang="it-IT" dirty="0" err="1"/>
              <a:t>phi</a:t>
            </a:r>
            <a:r>
              <a:rPr lang="it-IT" dirty="0"/>
              <a:t>, ovvero l’angolo che si crea tra il centro dell’immagine e il vertice in alto a sinistra del tag.</a:t>
            </a:r>
          </a:p>
        </p:txBody>
      </p:sp>
      <p:sp>
        <p:nvSpPr>
          <p:cNvPr id="4" name="Segnaposto numero diapositiva 3"/>
          <p:cNvSpPr>
            <a:spLocks noGrp="1"/>
          </p:cNvSpPr>
          <p:nvPr>
            <p:ph type="sldNum" sz="quarter" idx="5"/>
          </p:nvPr>
        </p:nvSpPr>
        <p:spPr/>
        <p:txBody>
          <a:bodyPr/>
          <a:lstStyle/>
          <a:p>
            <a:fld id="{13FD03E3-ABF5-4867-AD8D-89BF0F7A0FAC}" type="slidenum">
              <a:rPr lang="it-IT" smtClean="0"/>
              <a:t>17</a:t>
            </a:fld>
            <a:endParaRPr lang="it-IT"/>
          </a:p>
        </p:txBody>
      </p:sp>
    </p:spTree>
    <p:extLst>
      <p:ext uri="{BB962C8B-B14F-4D97-AF65-F5344CB8AC3E}">
        <p14:creationId xmlns:p14="http://schemas.microsoft.com/office/powerpoint/2010/main" val="12498249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Tramite questi tre valori, possiamo ricavare facilmente l’orientamento e la posizione del robot attraverso semplici applicazioni di trigonometria e geometria.</a:t>
            </a:r>
          </a:p>
        </p:txBody>
      </p:sp>
      <p:sp>
        <p:nvSpPr>
          <p:cNvPr id="4" name="Segnaposto numero diapositiva 3"/>
          <p:cNvSpPr>
            <a:spLocks noGrp="1"/>
          </p:cNvSpPr>
          <p:nvPr>
            <p:ph type="sldNum" sz="quarter" idx="5"/>
          </p:nvPr>
        </p:nvSpPr>
        <p:spPr/>
        <p:txBody>
          <a:bodyPr/>
          <a:lstStyle/>
          <a:p>
            <a:fld id="{13FD03E3-ABF5-4867-AD8D-89BF0F7A0FAC}" type="slidenum">
              <a:rPr lang="it-IT" smtClean="0"/>
              <a:t>18</a:t>
            </a:fld>
            <a:endParaRPr lang="it-IT"/>
          </a:p>
        </p:txBody>
      </p:sp>
    </p:spTree>
    <p:extLst>
      <p:ext uri="{BB962C8B-B14F-4D97-AF65-F5344CB8AC3E}">
        <p14:creationId xmlns:p14="http://schemas.microsoft.com/office/powerpoint/2010/main" val="28264497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primo problema che abbiamo riscontrato in questo approccio è stato il rilevamento dei tag nell’immagine. A causa della scarsa risoluzione, abbiamo dovuto eseguire una serie di operazioni come </a:t>
            </a:r>
            <a:r>
              <a:rPr lang="it-IT" dirty="0" err="1"/>
              <a:t>thresholding</a:t>
            </a:r>
            <a:r>
              <a:rPr lang="it-IT" dirty="0"/>
              <a:t> e </a:t>
            </a:r>
            <a:r>
              <a:rPr lang="it-IT" dirty="0" err="1"/>
              <a:t>sharpening</a:t>
            </a:r>
            <a:r>
              <a:rPr lang="it-IT" dirty="0"/>
              <a:t> sull’immagine. Un secondo problema è stato quello dell’inclinazione del tag. Per avere un calcolo preciso dello </a:t>
            </a:r>
            <a:r>
              <a:rPr lang="it-IT" dirty="0" err="1"/>
              <a:t>yaw</a:t>
            </a:r>
            <a:r>
              <a:rPr lang="it-IT" dirty="0"/>
              <a:t> serviva che il tag fosse parallelo alla camera, quindi abbiamo pensato ad un meccanismo simile a quello delle applicazioni di scanner documenti, che permettono di rendere rettangolari dei fogli che si trovano sulla scrivania. Come si può vedere nell’immagine, tramite interpolazione e operazioni di image </a:t>
            </a:r>
            <a:r>
              <a:rPr lang="it-IT" dirty="0" err="1"/>
              <a:t>enhancement</a:t>
            </a:r>
            <a:r>
              <a:rPr lang="it-IT" dirty="0"/>
              <a:t>, riusciamo ad ottenere proprio tale risultato.</a:t>
            </a:r>
          </a:p>
        </p:txBody>
      </p:sp>
      <p:sp>
        <p:nvSpPr>
          <p:cNvPr id="4" name="Segnaposto numero diapositiva 3"/>
          <p:cNvSpPr>
            <a:spLocks noGrp="1"/>
          </p:cNvSpPr>
          <p:nvPr>
            <p:ph type="sldNum" sz="quarter" idx="5"/>
          </p:nvPr>
        </p:nvSpPr>
        <p:spPr/>
        <p:txBody>
          <a:bodyPr/>
          <a:lstStyle/>
          <a:p>
            <a:fld id="{13FD03E3-ABF5-4867-AD8D-89BF0F7A0FAC}" type="slidenum">
              <a:rPr lang="it-IT" smtClean="0"/>
              <a:t>19</a:t>
            </a:fld>
            <a:endParaRPr lang="it-IT"/>
          </a:p>
        </p:txBody>
      </p:sp>
    </p:spTree>
    <p:extLst>
      <p:ext uri="{BB962C8B-B14F-4D97-AF65-F5344CB8AC3E}">
        <p14:creationId xmlns:p14="http://schemas.microsoft.com/office/powerpoint/2010/main" val="12087614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(DANIELE) A causa dell’interpolazione, tuttavia, la </a:t>
            </a:r>
            <a:r>
              <a:rPr lang="it-IT" dirty="0" err="1"/>
              <a:t>detection</a:t>
            </a:r>
            <a:r>
              <a:rPr lang="it-IT" dirty="0"/>
              <a:t> sul tag interpolato risultava spesso fallimentare. Abbiamo quindi escogitato un metodo per eseguire un’interpolazione numerica, basandoci sulle coordinate dei vertici. Andando ad eseguire delle semplici proporzioni, riusciamo a </a:t>
            </a:r>
            <a:r>
              <a:rPr lang="it-IT" dirty="0" err="1"/>
              <a:t>stretchare</a:t>
            </a:r>
            <a:r>
              <a:rPr lang="it-IT" dirty="0"/>
              <a:t> il box che contiene il tag rendendolo un quadrato.</a:t>
            </a:r>
          </a:p>
        </p:txBody>
      </p:sp>
      <p:sp>
        <p:nvSpPr>
          <p:cNvPr id="4" name="Segnaposto numero diapositiva 3"/>
          <p:cNvSpPr>
            <a:spLocks noGrp="1"/>
          </p:cNvSpPr>
          <p:nvPr>
            <p:ph type="sldNum" sz="quarter" idx="5"/>
          </p:nvPr>
        </p:nvSpPr>
        <p:spPr/>
        <p:txBody>
          <a:bodyPr/>
          <a:lstStyle/>
          <a:p>
            <a:fld id="{13FD03E3-ABF5-4867-AD8D-89BF0F7A0FAC}" type="slidenum">
              <a:rPr lang="it-IT" smtClean="0"/>
              <a:t>20</a:t>
            </a:fld>
            <a:endParaRPr lang="it-IT"/>
          </a:p>
        </p:txBody>
      </p:sp>
    </p:spTree>
    <p:extLst>
      <p:ext uri="{BB962C8B-B14F-4D97-AF65-F5344CB8AC3E}">
        <p14:creationId xmlns:p14="http://schemas.microsoft.com/office/powerpoint/2010/main" val="1141220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robot si muove su un piano ricevendo comandi in due modalità: manuale, come un joystick, e automatico tramite dei numeri. Il numero corrisponde alla posizione che deve raggiungere. È in grado di evitare gli ostacoli e di orientarsi sul piano. Il progetto si presenta in versione virtuale su un ambiente di simulazione e in versione fisica.</a:t>
            </a:r>
          </a:p>
        </p:txBody>
      </p:sp>
      <p:sp>
        <p:nvSpPr>
          <p:cNvPr id="4" name="Segnaposto numero diapositiva 3"/>
          <p:cNvSpPr>
            <a:spLocks noGrp="1"/>
          </p:cNvSpPr>
          <p:nvPr>
            <p:ph type="sldNum" sz="quarter" idx="5"/>
          </p:nvPr>
        </p:nvSpPr>
        <p:spPr/>
        <p:txBody>
          <a:bodyPr/>
          <a:lstStyle/>
          <a:p>
            <a:fld id="{13FD03E3-ABF5-4867-AD8D-89BF0F7A0FAC}" type="slidenum">
              <a:rPr lang="it-IT" smtClean="0"/>
              <a:t>3</a:t>
            </a:fld>
            <a:endParaRPr lang="it-IT"/>
          </a:p>
        </p:txBody>
      </p:sp>
    </p:spTree>
    <p:extLst>
      <p:ext uri="{BB962C8B-B14F-4D97-AF65-F5344CB8AC3E}">
        <p14:creationId xmlns:p14="http://schemas.microsoft.com/office/powerpoint/2010/main" val="29298844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Una volta fatto questo, è facile calcolare il valore dello </a:t>
            </a:r>
            <a:r>
              <a:rPr lang="it-IT" dirty="0" err="1"/>
              <a:t>yaw</a:t>
            </a:r>
            <a:r>
              <a:rPr lang="it-IT" dirty="0"/>
              <a:t>. Una volta risolte queste problematiche, abbiamo notato come l’operazione di elaborazione dei tag nell’immagine fosse piuttosto lenta, causando un notevole ritardo nel movimento del robot.</a:t>
            </a:r>
          </a:p>
        </p:txBody>
      </p:sp>
      <p:sp>
        <p:nvSpPr>
          <p:cNvPr id="4" name="Segnaposto numero diapositiva 3"/>
          <p:cNvSpPr>
            <a:spLocks noGrp="1"/>
          </p:cNvSpPr>
          <p:nvPr>
            <p:ph type="sldNum" sz="quarter" idx="5"/>
          </p:nvPr>
        </p:nvSpPr>
        <p:spPr/>
        <p:txBody>
          <a:bodyPr/>
          <a:lstStyle/>
          <a:p>
            <a:fld id="{13FD03E3-ABF5-4867-AD8D-89BF0F7A0FAC}" type="slidenum">
              <a:rPr lang="it-IT" smtClean="0"/>
              <a:t>21</a:t>
            </a:fld>
            <a:endParaRPr lang="it-IT"/>
          </a:p>
        </p:txBody>
      </p:sp>
    </p:spTree>
    <p:extLst>
      <p:ext uri="{BB962C8B-B14F-4D97-AF65-F5344CB8AC3E}">
        <p14:creationId xmlns:p14="http://schemas.microsoft.com/office/powerpoint/2010/main" val="28343985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Eseguendo uno studio sui tempi di esecuzione dei segmenti di codice che elaboravano tali informazioni, ci siamo accordi come ci fossero in alcuni casi dei picchi esagerati dovuti al salvataggio dell’immagine su disco (segmento 5). Per risolvere questo problema, abbiamo delegato questa operazione ad un </a:t>
            </a:r>
            <a:r>
              <a:rPr lang="it-IT" dirty="0" err="1"/>
              <a:t>thread</a:t>
            </a:r>
            <a:r>
              <a:rPr lang="it-IT" dirty="0"/>
              <a:t> separato, senza attenderne il risultato, poiché il salvataggio dell’immagine non è necessario per l’esecuzione del processo principale, ma serve solo a noi sviluppatori per avere un feedback su ciò che vede l’utente.</a:t>
            </a:r>
          </a:p>
        </p:txBody>
      </p:sp>
      <p:sp>
        <p:nvSpPr>
          <p:cNvPr id="4" name="Segnaposto numero diapositiva 3"/>
          <p:cNvSpPr>
            <a:spLocks noGrp="1"/>
          </p:cNvSpPr>
          <p:nvPr>
            <p:ph type="sldNum" sz="quarter" idx="5"/>
          </p:nvPr>
        </p:nvSpPr>
        <p:spPr/>
        <p:txBody>
          <a:bodyPr/>
          <a:lstStyle/>
          <a:p>
            <a:fld id="{13FD03E3-ABF5-4867-AD8D-89BF0F7A0FAC}" type="slidenum">
              <a:rPr lang="it-IT" smtClean="0"/>
              <a:t>22</a:t>
            </a:fld>
            <a:endParaRPr lang="it-IT"/>
          </a:p>
        </p:txBody>
      </p:sp>
    </p:spTree>
    <p:extLst>
      <p:ext uri="{BB962C8B-B14F-4D97-AF65-F5344CB8AC3E}">
        <p14:creationId xmlns:p14="http://schemas.microsoft.com/office/powerpoint/2010/main" val="26506282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Inoltre, riducendo la scala del grafico, notiamo come comunque in media il tempo si attesti intorno ai 200 millisecondi per il segmento 3, un numero grandissimo se proporzionato alla dimensione dell’arena in cui il robot si muove. Tale segmento comprendeva l’operazione di </a:t>
            </a:r>
            <a:r>
              <a:rPr lang="it-IT" dirty="0" err="1"/>
              <a:t>detection</a:t>
            </a:r>
            <a:r>
              <a:rPr lang="it-IT" dirty="0"/>
              <a:t> dei tag sull’immagine, composta da convoluzioni e varie operazioni su matrici. Per questo motivo, abbiamo deciso di ridurre la dimensione dell’immagine del 50% per lato, con una conseguente riduzione dell’area di 75%. </a:t>
            </a:r>
          </a:p>
        </p:txBody>
      </p:sp>
      <p:sp>
        <p:nvSpPr>
          <p:cNvPr id="4" name="Segnaposto numero diapositiva 3"/>
          <p:cNvSpPr>
            <a:spLocks noGrp="1"/>
          </p:cNvSpPr>
          <p:nvPr>
            <p:ph type="sldNum" sz="quarter" idx="5"/>
          </p:nvPr>
        </p:nvSpPr>
        <p:spPr/>
        <p:txBody>
          <a:bodyPr/>
          <a:lstStyle/>
          <a:p>
            <a:fld id="{13FD03E3-ABF5-4867-AD8D-89BF0F7A0FAC}" type="slidenum">
              <a:rPr lang="it-IT" smtClean="0"/>
              <a:t>23</a:t>
            </a:fld>
            <a:endParaRPr lang="it-IT"/>
          </a:p>
        </p:txBody>
      </p:sp>
    </p:spTree>
    <p:extLst>
      <p:ext uri="{BB962C8B-B14F-4D97-AF65-F5344CB8AC3E}">
        <p14:creationId xmlns:p14="http://schemas.microsoft.com/office/powerpoint/2010/main" val="4951401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Questi sono i risultati ottenuti da questa analisi e possiamo notare come la riduzione dell’area del 75% si rifletta quasi nella stessa quantità sui tempi del segmento 3.</a:t>
            </a:r>
          </a:p>
        </p:txBody>
      </p:sp>
      <p:sp>
        <p:nvSpPr>
          <p:cNvPr id="4" name="Segnaposto numero diapositiva 3"/>
          <p:cNvSpPr>
            <a:spLocks noGrp="1"/>
          </p:cNvSpPr>
          <p:nvPr>
            <p:ph type="sldNum" sz="quarter" idx="5"/>
          </p:nvPr>
        </p:nvSpPr>
        <p:spPr/>
        <p:txBody>
          <a:bodyPr/>
          <a:lstStyle/>
          <a:p>
            <a:fld id="{13FD03E3-ABF5-4867-AD8D-89BF0F7A0FAC}" type="slidenum">
              <a:rPr lang="it-IT" smtClean="0"/>
              <a:t>24</a:t>
            </a:fld>
            <a:endParaRPr lang="it-IT"/>
          </a:p>
        </p:txBody>
      </p:sp>
    </p:spTree>
    <p:extLst>
      <p:ext uri="{BB962C8B-B14F-4D97-AF65-F5344CB8AC3E}">
        <p14:creationId xmlns:p14="http://schemas.microsoft.com/office/powerpoint/2010/main" val="22126133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Infine vediamo nelle statistiche generali come ci sia una riduzione drastica nel tempo massimo di esecuzione ed una riduzione di circa 8 volte nel tempo medio.</a:t>
            </a:r>
          </a:p>
        </p:txBody>
      </p:sp>
      <p:sp>
        <p:nvSpPr>
          <p:cNvPr id="4" name="Segnaposto numero diapositiva 3"/>
          <p:cNvSpPr>
            <a:spLocks noGrp="1"/>
          </p:cNvSpPr>
          <p:nvPr>
            <p:ph type="sldNum" sz="quarter" idx="5"/>
          </p:nvPr>
        </p:nvSpPr>
        <p:spPr/>
        <p:txBody>
          <a:bodyPr/>
          <a:lstStyle/>
          <a:p>
            <a:fld id="{13FD03E3-ABF5-4867-AD8D-89BF0F7A0FAC}" type="slidenum">
              <a:rPr lang="it-IT" smtClean="0"/>
              <a:t>25</a:t>
            </a:fld>
            <a:endParaRPr lang="it-IT"/>
          </a:p>
        </p:txBody>
      </p:sp>
    </p:spTree>
    <p:extLst>
      <p:ext uri="{BB962C8B-B14F-4D97-AF65-F5344CB8AC3E}">
        <p14:creationId xmlns:p14="http://schemas.microsoft.com/office/powerpoint/2010/main" val="42814199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(LUCA) Per l’</a:t>
            </a:r>
            <a:r>
              <a:rPr lang="it-IT" dirty="0" err="1"/>
              <a:t>obstacle</a:t>
            </a:r>
            <a:r>
              <a:rPr lang="it-IT" dirty="0"/>
              <a:t> </a:t>
            </a:r>
            <a:r>
              <a:rPr lang="it-IT" dirty="0" err="1"/>
              <a:t>avoidance</a:t>
            </a:r>
            <a:r>
              <a:rPr lang="it-IT" dirty="0"/>
              <a:t> abbiamo vagliato diversi sensori. Cercando su internet abbiamo scoperto che la camera di profondità aveva un problema firmware non risolvibile. Anche i sensori a infrarossi ci hanno dato parecchi problemi nelle letture dei dati. Abbiamo quindi optato per la costruzione di un sonar tramite sensori a ultrasuoni e servomotori. In particolare abbiamo tre sonar, ognuno dei quali copre un angolo di 70°.</a:t>
            </a:r>
          </a:p>
        </p:txBody>
      </p:sp>
      <p:sp>
        <p:nvSpPr>
          <p:cNvPr id="4" name="Segnaposto numero diapositiva 3"/>
          <p:cNvSpPr>
            <a:spLocks noGrp="1"/>
          </p:cNvSpPr>
          <p:nvPr>
            <p:ph type="sldNum" sz="quarter" idx="5"/>
          </p:nvPr>
        </p:nvSpPr>
        <p:spPr/>
        <p:txBody>
          <a:bodyPr/>
          <a:lstStyle/>
          <a:p>
            <a:fld id="{13FD03E3-ABF5-4867-AD8D-89BF0F7A0FAC}" type="slidenum">
              <a:rPr lang="it-IT" smtClean="0"/>
              <a:t>26</a:t>
            </a:fld>
            <a:endParaRPr lang="it-IT"/>
          </a:p>
        </p:txBody>
      </p:sp>
    </p:spTree>
    <p:extLst>
      <p:ext uri="{BB962C8B-B14F-4D97-AF65-F5344CB8AC3E}">
        <p14:creationId xmlns:p14="http://schemas.microsoft.com/office/powerpoint/2010/main" val="21191518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L’algoritmo di </a:t>
            </a:r>
            <a:r>
              <a:rPr lang="it-IT" dirty="0" err="1"/>
              <a:t>obstacle</a:t>
            </a:r>
            <a:r>
              <a:rPr lang="it-IT" dirty="0"/>
              <a:t> </a:t>
            </a:r>
            <a:r>
              <a:rPr lang="it-IT" dirty="0" err="1"/>
              <a:t>avoidance</a:t>
            </a:r>
            <a:r>
              <a:rPr lang="it-IT" dirty="0"/>
              <a:t> si basa su due fasi. Il calcolo degli spazi liberi e la </a:t>
            </a:r>
            <a:r>
              <a:rPr lang="it-IT" dirty="0" err="1"/>
              <a:t>scleta</a:t>
            </a:r>
            <a:r>
              <a:rPr lang="it-IT" dirty="0"/>
              <a:t> della direzione. Abbiamo introdotto tre soglie, ovvero long, medium e short </a:t>
            </a:r>
            <a:r>
              <a:rPr lang="it-IT" dirty="0" err="1"/>
              <a:t>distance</a:t>
            </a:r>
            <a:r>
              <a:rPr lang="it-IT" dirty="0"/>
              <a:t>. Se il sensore restituisce un valore minore di long </a:t>
            </a:r>
            <a:r>
              <a:rPr lang="it-IT" dirty="0" err="1"/>
              <a:t>distance</a:t>
            </a:r>
            <a:r>
              <a:rPr lang="it-IT" dirty="0"/>
              <a:t>, allora viene impostato come occupato solo lo spazio in quella direzione. Se il valore è minore di medium </a:t>
            </a:r>
            <a:r>
              <a:rPr lang="it-IT" dirty="0" err="1"/>
              <a:t>distance</a:t>
            </a:r>
            <a:r>
              <a:rPr lang="it-IT" dirty="0"/>
              <a:t>, allora viene impostato come occupato il valore in quella direzione e i due adiacenti. Se il valore è minore di short </a:t>
            </a:r>
            <a:r>
              <a:rPr lang="it-IT" dirty="0" err="1"/>
              <a:t>distance</a:t>
            </a:r>
            <a:r>
              <a:rPr lang="it-IT" dirty="0"/>
              <a:t>, vengono occupati i due adiacenti più tutti e tre i frontali. </a:t>
            </a:r>
          </a:p>
        </p:txBody>
      </p:sp>
      <p:sp>
        <p:nvSpPr>
          <p:cNvPr id="4" name="Segnaposto numero diapositiva 3"/>
          <p:cNvSpPr>
            <a:spLocks noGrp="1"/>
          </p:cNvSpPr>
          <p:nvPr>
            <p:ph type="sldNum" sz="quarter" idx="5"/>
          </p:nvPr>
        </p:nvSpPr>
        <p:spPr/>
        <p:txBody>
          <a:bodyPr/>
          <a:lstStyle/>
          <a:p>
            <a:fld id="{13FD03E3-ABF5-4867-AD8D-89BF0F7A0FAC}" type="slidenum">
              <a:rPr lang="it-IT" smtClean="0"/>
              <a:t>27</a:t>
            </a:fld>
            <a:endParaRPr lang="it-IT"/>
          </a:p>
        </p:txBody>
      </p:sp>
    </p:spTree>
    <p:extLst>
      <p:ext uri="{BB962C8B-B14F-4D97-AF65-F5344CB8AC3E}">
        <p14:creationId xmlns:p14="http://schemas.microsoft.com/office/powerpoint/2010/main" val="41364041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CC15E-9CA1-76D6-ADE7-A396A2BD1ABE}"/>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00D49D3-0AF2-0883-23B7-597685EF5B7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B1EFE84-4356-42FD-F38A-C5E33D6D1595}"/>
              </a:ext>
            </a:extLst>
          </p:cNvPr>
          <p:cNvSpPr>
            <a:spLocks noGrp="1"/>
          </p:cNvSpPr>
          <p:nvPr>
            <p:ph type="body" idx="1"/>
          </p:nvPr>
        </p:nvSpPr>
        <p:spPr/>
        <p:txBody>
          <a:bodyPr/>
          <a:lstStyle/>
          <a:p>
            <a:r>
              <a:rPr lang="it-IT" dirty="0"/>
              <a:t>(DANIELE) Una volta impostati gli spazi liberi, a seconda dell’ultimo comando impartito al robot si ha un diverso ordine di valutazione delle direzioni alternative.</a:t>
            </a:r>
          </a:p>
        </p:txBody>
      </p:sp>
      <p:sp>
        <p:nvSpPr>
          <p:cNvPr id="4" name="Segnaposto numero diapositiva 3">
            <a:extLst>
              <a:ext uri="{FF2B5EF4-FFF2-40B4-BE49-F238E27FC236}">
                <a16:creationId xmlns:a16="http://schemas.microsoft.com/office/drawing/2014/main" id="{4D3CF393-9C6A-00CC-3E2A-437325456BE4}"/>
              </a:ext>
            </a:extLst>
          </p:cNvPr>
          <p:cNvSpPr>
            <a:spLocks noGrp="1"/>
          </p:cNvSpPr>
          <p:nvPr>
            <p:ph type="sldNum" sz="quarter" idx="5"/>
          </p:nvPr>
        </p:nvSpPr>
        <p:spPr/>
        <p:txBody>
          <a:bodyPr/>
          <a:lstStyle/>
          <a:p>
            <a:fld id="{13FD03E3-ABF5-4867-AD8D-89BF0F7A0FAC}" type="slidenum">
              <a:rPr lang="it-IT" smtClean="0"/>
              <a:t>28</a:t>
            </a:fld>
            <a:endParaRPr lang="it-IT"/>
          </a:p>
        </p:txBody>
      </p:sp>
    </p:spTree>
    <p:extLst>
      <p:ext uri="{BB962C8B-B14F-4D97-AF65-F5344CB8AC3E}">
        <p14:creationId xmlns:p14="http://schemas.microsoft.com/office/powerpoint/2010/main" val="7921409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(LUCA)</a:t>
            </a:r>
          </a:p>
        </p:txBody>
      </p:sp>
      <p:sp>
        <p:nvSpPr>
          <p:cNvPr id="4" name="Segnaposto numero diapositiva 3"/>
          <p:cNvSpPr>
            <a:spLocks noGrp="1"/>
          </p:cNvSpPr>
          <p:nvPr>
            <p:ph type="sldNum" sz="quarter" idx="5"/>
          </p:nvPr>
        </p:nvSpPr>
        <p:spPr/>
        <p:txBody>
          <a:bodyPr/>
          <a:lstStyle/>
          <a:p>
            <a:fld id="{13FD03E3-ABF5-4867-AD8D-89BF0F7A0FAC}" type="slidenum">
              <a:rPr lang="it-IT" smtClean="0"/>
              <a:t>29</a:t>
            </a:fld>
            <a:endParaRPr lang="it-IT"/>
          </a:p>
        </p:txBody>
      </p:sp>
    </p:spTree>
    <p:extLst>
      <p:ext uri="{BB962C8B-B14F-4D97-AF65-F5344CB8AC3E}">
        <p14:creationId xmlns:p14="http://schemas.microsoft.com/office/powerpoint/2010/main" val="1475039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(LUCA) Per sviluppare tale progetto abbiamo utilizzato moltissime tecnologie diverse, sia hardware che software</a:t>
            </a:r>
          </a:p>
        </p:txBody>
      </p:sp>
      <p:sp>
        <p:nvSpPr>
          <p:cNvPr id="4" name="Segnaposto numero diapositiva 3"/>
          <p:cNvSpPr>
            <a:spLocks noGrp="1"/>
          </p:cNvSpPr>
          <p:nvPr>
            <p:ph type="sldNum" sz="quarter" idx="5"/>
          </p:nvPr>
        </p:nvSpPr>
        <p:spPr/>
        <p:txBody>
          <a:bodyPr/>
          <a:lstStyle/>
          <a:p>
            <a:fld id="{13FD03E3-ABF5-4867-AD8D-89BF0F7A0FAC}" type="slidenum">
              <a:rPr lang="it-IT" smtClean="0"/>
              <a:t>4</a:t>
            </a:fld>
            <a:endParaRPr lang="it-IT"/>
          </a:p>
        </p:txBody>
      </p:sp>
    </p:spTree>
    <p:extLst>
      <p:ext uri="{BB962C8B-B14F-4D97-AF65-F5344CB8AC3E}">
        <p14:creationId xmlns:p14="http://schemas.microsoft.com/office/powerpoint/2010/main" val="4102121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Partendo dal software, abbiamo deciso di strutturare il progetto in moduli e ci siamo serviti di </a:t>
            </a:r>
            <a:r>
              <a:rPr lang="it-IT" dirty="0" err="1"/>
              <a:t>docker</a:t>
            </a:r>
            <a:r>
              <a:rPr lang="it-IT" dirty="0"/>
              <a:t> per la divisione in container e di </a:t>
            </a:r>
            <a:r>
              <a:rPr lang="it-IT" dirty="0" err="1"/>
              <a:t>mosquitto</a:t>
            </a:r>
            <a:r>
              <a:rPr lang="it-IT" dirty="0"/>
              <a:t> per la loro comunicazione.</a:t>
            </a:r>
          </a:p>
        </p:txBody>
      </p:sp>
      <p:sp>
        <p:nvSpPr>
          <p:cNvPr id="4" name="Segnaposto numero diapositiva 3"/>
          <p:cNvSpPr>
            <a:spLocks noGrp="1"/>
          </p:cNvSpPr>
          <p:nvPr>
            <p:ph type="sldNum" sz="quarter" idx="5"/>
          </p:nvPr>
        </p:nvSpPr>
        <p:spPr/>
        <p:txBody>
          <a:bodyPr/>
          <a:lstStyle/>
          <a:p>
            <a:fld id="{13FD03E3-ABF5-4867-AD8D-89BF0F7A0FAC}" type="slidenum">
              <a:rPr lang="it-IT" smtClean="0"/>
              <a:t>5</a:t>
            </a:fld>
            <a:endParaRPr lang="it-IT"/>
          </a:p>
        </p:txBody>
      </p:sp>
    </p:spTree>
    <p:extLst>
      <p:ext uri="{BB962C8B-B14F-4D97-AF65-F5344CB8AC3E}">
        <p14:creationId xmlns:p14="http://schemas.microsoft.com/office/powerpoint/2010/main" val="1604154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Nella versione fisica i moduli sono distribuiti su due dispositivi. Abbiamo dei moduli on-board gestiti dal </a:t>
            </a:r>
            <a:r>
              <a:rPr lang="it-IT" dirty="0" err="1"/>
              <a:t>Raspberry</a:t>
            </a:r>
            <a:r>
              <a:rPr lang="it-IT" dirty="0"/>
              <a:t> Pi e dei moduli eseguiti sul laptop per avere una maggiore capacità di calcolo.</a:t>
            </a:r>
          </a:p>
        </p:txBody>
      </p:sp>
      <p:sp>
        <p:nvSpPr>
          <p:cNvPr id="4" name="Segnaposto numero diapositiva 3"/>
          <p:cNvSpPr>
            <a:spLocks noGrp="1"/>
          </p:cNvSpPr>
          <p:nvPr>
            <p:ph type="sldNum" sz="quarter" idx="5"/>
          </p:nvPr>
        </p:nvSpPr>
        <p:spPr/>
        <p:txBody>
          <a:bodyPr/>
          <a:lstStyle/>
          <a:p>
            <a:fld id="{13FD03E3-ABF5-4867-AD8D-89BF0F7A0FAC}" type="slidenum">
              <a:rPr lang="it-IT" smtClean="0"/>
              <a:t>6</a:t>
            </a:fld>
            <a:endParaRPr lang="it-IT"/>
          </a:p>
        </p:txBody>
      </p:sp>
    </p:spTree>
    <p:extLst>
      <p:ext uri="{BB962C8B-B14F-4D97-AF65-F5344CB8AC3E}">
        <p14:creationId xmlns:p14="http://schemas.microsoft.com/office/powerpoint/2010/main" val="3339526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Nella versione virtuale, tutti i moduli sono invece eseguiti sul laptop.</a:t>
            </a:r>
          </a:p>
        </p:txBody>
      </p:sp>
      <p:sp>
        <p:nvSpPr>
          <p:cNvPr id="4" name="Segnaposto numero diapositiva 3"/>
          <p:cNvSpPr>
            <a:spLocks noGrp="1"/>
          </p:cNvSpPr>
          <p:nvPr>
            <p:ph type="sldNum" sz="quarter" idx="5"/>
          </p:nvPr>
        </p:nvSpPr>
        <p:spPr/>
        <p:txBody>
          <a:bodyPr/>
          <a:lstStyle/>
          <a:p>
            <a:fld id="{13FD03E3-ABF5-4867-AD8D-89BF0F7A0FAC}" type="slidenum">
              <a:rPr lang="it-IT" smtClean="0"/>
              <a:t>7</a:t>
            </a:fld>
            <a:endParaRPr lang="it-IT"/>
          </a:p>
        </p:txBody>
      </p:sp>
    </p:spTree>
    <p:extLst>
      <p:ext uri="{BB962C8B-B14F-4D97-AF65-F5344CB8AC3E}">
        <p14:creationId xmlns:p14="http://schemas.microsoft.com/office/powerpoint/2010/main" val="30253286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(DANIELE) L’ambiente di simulazione scelto è </a:t>
            </a:r>
            <a:r>
              <a:rPr lang="it-IT" dirty="0" err="1"/>
              <a:t>CoppeliaSim</a:t>
            </a:r>
            <a:r>
              <a:rPr lang="it-IT" dirty="0"/>
              <a:t> perché è dotato di tutti gli strumenti di cui abbiamo bisogno per la simulazione e delle API per la programmazione del robot. Il modello scelto per il robot è il </a:t>
            </a:r>
            <a:r>
              <a:rPr lang="it-IT" dirty="0" err="1"/>
              <a:t>PioneerRobot</a:t>
            </a:r>
            <a:r>
              <a:rPr lang="it-IT" dirty="0"/>
              <a:t>, molto simile alla controparte fisica che abbiamo scelto.</a:t>
            </a:r>
          </a:p>
        </p:txBody>
      </p:sp>
      <p:sp>
        <p:nvSpPr>
          <p:cNvPr id="4" name="Segnaposto numero diapositiva 3"/>
          <p:cNvSpPr>
            <a:spLocks noGrp="1"/>
          </p:cNvSpPr>
          <p:nvPr>
            <p:ph type="sldNum" sz="quarter" idx="5"/>
          </p:nvPr>
        </p:nvSpPr>
        <p:spPr/>
        <p:txBody>
          <a:bodyPr/>
          <a:lstStyle/>
          <a:p>
            <a:fld id="{13FD03E3-ABF5-4867-AD8D-89BF0F7A0FAC}" type="slidenum">
              <a:rPr lang="it-IT" smtClean="0"/>
              <a:t>8</a:t>
            </a:fld>
            <a:endParaRPr lang="it-IT"/>
          </a:p>
        </p:txBody>
      </p:sp>
    </p:spTree>
    <p:extLst>
      <p:ext uri="{BB962C8B-B14F-4D97-AF65-F5344CB8AC3E}">
        <p14:creationId xmlns:p14="http://schemas.microsoft.com/office/powerpoint/2010/main" val="2262137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 linguaggi utilizzati per il progetto sono </a:t>
            </a:r>
            <a:r>
              <a:rPr lang="it-IT" dirty="0" err="1"/>
              <a:t>python</a:t>
            </a:r>
            <a:r>
              <a:rPr lang="it-IT" dirty="0"/>
              <a:t> e c++. Le due librerie più importanti, tra le altre, sono </a:t>
            </a:r>
            <a:r>
              <a:rPr lang="it-IT" dirty="0" err="1"/>
              <a:t>mediapipe</a:t>
            </a:r>
            <a:r>
              <a:rPr lang="it-IT" dirty="0"/>
              <a:t> (per le </a:t>
            </a:r>
            <a:r>
              <a:rPr lang="it-IT" dirty="0" err="1"/>
              <a:t>gesture</a:t>
            </a:r>
            <a:r>
              <a:rPr lang="it-IT" dirty="0"/>
              <a:t>), </a:t>
            </a:r>
            <a:r>
              <a:rPr lang="it-IT" dirty="0" err="1"/>
              <a:t>opencv</a:t>
            </a:r>
            <a:r>
              <a:rPr lang="it-IT" dirty="0"/>
              <a:t> per l’elaborazione delle immagini e </a:t>
            </a:r>
            <a:r>
              <a:rPr lang="it-IT" dirty="0" err="1"/>
              <a:t>apriltags</a:t>
            </a:r>
            <a:r>
              <a:rPr lang="it-IT" dirty="0"/>
              <a:t> per l’</a:t>
            </a:r>
            <a:r>
              <a:rPr lang="it-IT" dirty="0" err="1"/>
              <a:t>odometria</a:t>
            </a:r>
            <a:r>
              <a:rPr lang="it-IT" dirty="0"/>
              <a:t>.</a:t>
            </a:r>
          </a:p>
        </p:txBody>
      </p:sp>
      <p:sp>
        <p:nvSpPr>
          <p:cNvPr id="4" name="Segnaposto numero diapositiva 3"/>
          <p:cNvSpPr>
            <a:spLocks noGrp="1"/>
          </p:cNvSpPr>
          <p:nvPr>
            <p:ph type="sldNum" sz="quarter" idx="5"/>
          </p:nvPr>
        </p:nvSpPr>
        <p:spPr/>
        <p:txBody>
          <a:bodyPr/>
          <a:lstStyle/>
          <a:p>
            <a:fld id="{13FD03E3-ABF5-4867-AD8D-89BF0F7A0FAC}" type="slidenum">
              <a:rPr lang="it-IT" smtClean="0"/>
              <a:t>9</a:t>
            </a:fld>
            <a:endParaRPr lang="it-IT"/>
          </a:p>
        </p:txBody>
      </p:sp>
    </p:spTree>
    <p:extLst>
      <p:ext uri="{BB962C8B-B14F-4D97-AF65-F5344CB8AC3E}">
        <p14:creationId xmlns:p14="http://schemas.microsoft.com/office/powerpoint/2010/main" val="2537474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(LUCA) Il robot scelto è il </a:t>
            </a:r>
            <a:r>
              <a:rPr lang="it-IT" dirty="0" err="1"/>
              <a:t>kobuki</a:t>
            </a:r>
            <a:r>
              <a:rPr lang="it-IT" dirty="0"/>
              <a:t> perché comprende tutte le funzionalità di cui avevamo bisogno all’inizio del progetto e la documentazione era molto chiara.</a:t>
            </a:r>
          </a:p>
        </p:txBody>
      </p:sp>
      <p:sp>
        <p:nvSpPr>
          <p:cNvPr id="4" name="Segnaposto numero diapositiva 3"/>
          <p:cNvSpPr>
            <a:spLocks noGrp="1"/>
          </p:cNvSpPr>
          <p:nvPr>
            <p:ph type="sldNum" sz="quarter" idx="5"/>
          </p:nvPr>
        </p:nvSpPr>
        <p:spPr/>
        <p:txBody>
          <a:bodyPr/>
          <a:lstStyle/>
          <a:p>
            <a:fld id="{13FD03E3-ABF5-4867-AD8D-89BF0F7A0FAC}" type="slidenum">
              <a:rPr lang="it-IT" smtClean="0"/>
              <a:t>10</a:t>
            </a:fld>
            <a:endParaRPr lang="it-IT"/>
          </a:p>
        </p:txBody>
      </p:sp>
    </p:spTree>
    <p:extLst>
      <p:ext uri="{BB962C8B-B14F-4D97-AF65-F5344CB8AC3E}">
        <p14:creationId xmlns:p14="http://schemas.microsoft.com/office/powerpoint/2010/main" val="3764319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2/27/2024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2/27/2024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2/27/2024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2/27/2024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2/27/2024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2/27/2024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2/27/2024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2/27/2024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2/27/2024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2/27/2024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2/27/2024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2A54C80-263E-416B-A8E0-580EDEADCBDC}" type="datetimeFigureOut">
              <a:rPr lang="en-US" dirty="0"/>
              <a:t>2/27/2024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2/27/2024</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2/27/2024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microsoft.com/office/2007/relationships/hdphoto" Target="../media/hdphoto2.wdp"/><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microsoft.com/office/2007/relationships/hdphoto" Target="../media/hdphoto3.wdp"/><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0.xml"/><Relationship Id="rId5" Type="http://schemas.microsoft.com/office/2007/relationships/hdphoto" Target="../media/hdphoto4.wdp"/><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18.png"/><Relationship Id="rId7"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microsoft.com/office/2007/relationships/hdphoto" Target="../media/hdphoto5.wdp"/><Relationship Id="rId5" Type="http://schemas.openxmlformats.org/officeDocument/2006/relationships/image" Target="../media/image40.png"/><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Immagine che contiene pavimento, interno, terreno&#10;&#10;Descrizione generata automaticamente">
            <a:extLst>
              <a:ext uri="{FF2B5EF4-FFF2-40B4-BE49-F238E27FC236}">
                <a16:creationId xmlns:a16="http://schemas.microsoft.com/office/drawing/2014/main" id="{AAE19C09-649E-C13A-C6A5-F8D7624ED5F9}"/>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106" b="80450" l="15812" r="90644"/>
                    </a14:imgEffect>
                  </a14:imgLayer>
                </a14:imgProps>
              </a:ext>
            </a:extLst>
          </a:blip>
          <a:srcRect l="9091" t="13157" b="27820"/>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olo 1">
            <a:extLst>
              <a:ext uri="{FF2B5EF4-FFF2-40B4-BE49-F238E27FC236}">
                <a16:creationId xmlns:a16="http://schemas.microsoft.com/office/drawing/2014/main" id="{10B97905-44DB-B007-22FF-302042A7280B}"/>
              </a:ext>
            </a:extLst>
          </p:cNvPr>
          <p:cNvSpPr>
            <a:spLocks noGrp="1"/>
          </p:cNvSpPr>
          <p:nvPr>
            <p:ph type="ctrTitle"/>
          </p:nvPr>
        </p:nvSpPr>
        <p:spPr>
          <a:xfrm>
            <a:off x="414778" y="1678666"/>
            <a:ext cx="4581427" cy="2369093"/>
          </a:xfrm>
        </p:spPr>
        <p:txBody>
          <a:bodyPr>
            <a:normAutofit fontScale="90000"/>
          </a:bodyPr>
          <a:lstStyle/>
          <a:p>
            <a:r>
              <a:rPr lang="it-IT" dirty="0" err="1"/>
              <a:t>Gesture</a:t>
            </a:r>
            <a:r>
              <a:rPr lang="it-IT" dirty="0"/>
              <a:t> </a:t>
            </a:r>
            <a:r>
              <a:rPr lang="it-IT" dirty="0" err="1"/>
              <a:t>driven</a:t>
            </a:r>
            <a:r>
              <a:rPr lang="it-IT" dirty="0"/>
              <a:t> </a:t>
            </a:r>
            <a:br>
              <a:rPr lang="it-IT" dirty="0"/>
            </a:br>
            <a:r>
              <a:rPr lang="it-IT" dirty="0"/>
              <a:t>robot</a:t>
            </a:r>
          </a:p>
        </p:txBody>
      </p:sp>
      <p:sp>
        <p:nvSpPr>
          <p:cNvPr id="3" name="Sottotitolo 2">
            <a:extLst>
              <a:ext uri="{FF2B5EF4-FFF2-40B4-BE49-F238E27FC236}">
                <a16:creationId xmlns:a16="http://schemas.microsoft.com/office/drawing/2014/main" id="{560333C5-B5A6-6F57-56EB-B79AF14809A5}"/>
              </a:ext>
            </a:extLst>
          </p:cNvPr>
          <p:cNvSpPr>
            <a:spLocks noGrp="1"/>
          </p:cNvSpPr>
          <p:nvPr>
            <p:ph type="subTitle" idx="1"/>
          </p:nvPr>
        </p:nvSpPr>
        <p:spPr>
          <a:xfrm>
            <a:off x="677335" y="4050831"/>
            <a:ext cx="4079721" cy="1096901"/>
          </a:xfrm>
        </p:spPr>
        <p:txBody>
          <a:bodyPr>
            <a:normAutofit/>
          </a:bodyPr>
          <a:lstStyle/>
          <a:p>
            <a:r>
              <a:rPr lang="it-IT" sz="1600" dirty="0"/>
              <a:t>Daniele Borgna e Luca Tracanna</a:t>
            </a:r>
          </a:p>
        </p:txBody>
      </p:sp>
      <p:cxnSp>
        <p:nvCxnSpPr>
          <p:cNvPr id="10" name="Straight Connector 9">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6"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8"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0"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2"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4"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6"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Tree>
    <p:extLst>
      <p:ext uri="{BB962C8B-B14F-4D97-AF65-F5344CB8AC3E}">
        <p14:creationId xmlns:p14="http://schemas.microsoft.com/office/powerpoint/2010/main" val="2892298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4B6CFC3-E8AE-2809-FC5D-C869F8A1F8C7}"/>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BAF2D830-78C1-713D-54CA-D65EC15822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AB45E1E-5B9F-3326-7B4F-36CD746E0EB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2E3B2AB-EF56-5D80-18E2-F75F45861A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02313C68-B688-4060-3A5A-A8BADF2633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4" name="Rectangle 25">
              <a:extLst>
                <a:ext uri="{FF2B5EF4-FFF2-40B4-BE49-F238E27FC236}">
                  <a16:creationId xmlns:a16="http://schemas.microsoft.com/office/drawing/2014/main" id="{A41CC262-2216-D2CA-60C7-517FCB3902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5" name="Isosceles Triangle 14">
              <a:extLst>
                <a:ext uri="{FF2B5EF4-FFF2-40B4-BE49-F238E27FC236}">
                  <a16:creationId xmlns:a16="http://schemas.microsoft.com/office/drawing/2014/main" id="{803FCA12-3BF9-EF6E-BBE2-88F1CF37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6" name="Rectangle 27">
              <a:extLst>
                <a:ext uri="{FF2B5EF4-FFF2-40B4-BE49-F238E27FC236}">
                  <a16:creationId xmlns:a16="http://schemas.microsoft.com/office/drawing/2014/main" id="{567D9DC8-96CA-9EEB-6719-241AB49EB0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7" name="Rectangle 28">
              <a:extLst>
                <a:ext uri="{FF2B5EF4-FFF2-40B4-BE49-F238E27FC236}">
                  <a16:creationId xmlns:a16="http://schemas.microsoft.com/office/drawing/2014/main" id="{739E73A3-7F14-E688-5D11-5341102922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8" name="Rectangle 29">
              <a:extLst>
                <a:ext uri="{FF2B5EF4-FFF2-40B4-BE49-F238E27FC236}">
                  <a16:creationId xmlns:a16="http://schemas.microsoft.com/office/drawing/2014/main" id="{DE9BF98A-D831-D59B-E4D2-A48F796AA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9" name="Isosceles Triangle 18">
              <a:extLst>
                <a:ext uri="{FF2B5EF4-FFF2-40B4-BE49-F238E27FC236}">
                  <a16:creationId xmlns:a16="http://schemas.microsoft.com/office/drawing/2014/main" id="{39D42DAC-140C-52FA-D8F7-288D21A887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0" name="Isosceles Triangle 19">
              <a:extLst>
                <a:ext uri="{FF2B5EF4-FFF2-40B4-BE49-F238E27FC236}">
                  <a16:creationId xmlns:a16="http://schemas.microsoft.com/office/drawing/2014/main" id="{3E358AA0-DA9E-2F0E-C73D-A7A2C9775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p:nvSpPr>
          <p:cNvPr id="2" name="Titolo 1">
            <a:extLst>
              <a:ext uri="{FF2B5EF4-FFF2-40B4-BE49-F238E27FC236}">
                <a16:creationId xmlns:a16="http://schemas.microsoft.com/office/drawing/2014/main" id="{56205870-2E73-DD4E-E06F-48490AAFE915}"/>
              </a:ext>
            </a:extLst>
          </p:cNvPr>
          <p:cNvSpPr>
            <a:spLocks noGrp="1"/>
          </p:cNvSpPr>
          <p:nvPr>
            <p:ph type="title"/>
          </p:nvPr>
        </p:nvSpPr>
        <p:spPr>
          <a:xfrm>
            <a:off x="1080000" y="198000"/>
            <a:ext cx="7673801" cy="1087656"/>
          </a:xfrm>
        </p:spPr>
        <p:txBody>
          <a:bodyPr vert="horz" lIns="91440" tIns="45720" rIns="91440" bIns="45720" rtlCol="0" anchor="b">
            <a:noAutofit/>
          </a:bodyPr>
          <a:lstStyle/>
          <a:p>
            <a:r>
              <a:rPr lang="en-US" sz="3600" kern="1200" dirty="0" err="1">
                <a:solidFill>
                  <a:schemeClr val="accent1"/>
                </a:solidFill>
                <a:latin typeface="+mj-lt"/>
                <a:ea typeface="+mj-ea"/>
                <a:cs typeface="+mj-cs"/>
              </a:rPr>
              <a:t>Tecnologie</a:t>
            </a:r>
            <a:r>
              <a:rPr lang="en-US" sz="3600" kern="1200" dirty="0">
                <a:solidFill>
                  <a:schemeClr val="accent1"/>
                </a:solidFill>
                <a:latin typeface="+mj-lt"/>
                <a:ea typeface="+mj-ea"/>
                <a:cs typeface="+mj-cs"/>
              </a:rPr>
              <a:t> </a:t>
            </a:r>
            <a:r>
              <a:rPr lang="en-US" sz="3600" kern="1200" dirty="0" err="1">
                <a:solidFill>
                  <a:schemeClr val="accent1"/>
                </a:solidFill>
                <a:latin typeface="+mj-lt"/>
                <a:ea typeface="+mj-ea"/>
                <a:cs typeface="+mj-cs"/>
              </a:rPr>
              <a:t>utilizzate</a:t>
            </a:r>
            <a:r>
              <a:rPr lang="en-US" sz="3600" kern="1200" dirty="0">
                <a:solidFill>
                  <a:schemeClr val="accent1"/>
                </a:solidFill>
                <a:latin typeface="+mj-lt"/>
                <a:ea typeface="+mj-ea"/>
                <a:cs typeface="+mj-cs"/>
              </a:rPr>
              <a:t>: hardware</a:t>
            </a:r>
          </a:p>
        </p:txBody>
      </p:sp>
      <p:sp>
        <p:nvSpPr>
          <p:cNvPr id="3" name="Segnaposto testo 2">
            <a:extLst>
              <a:ext uri="{FF2B5EF4-FFF2-40B4-BE49-F238E27FC236}">
                <a16:creationId xmlns:a16="http://schemas.microsoft.com/office/drawing/2014/main" id="{4C131F73-99A4-87BD-8D22-1B8D868D2F05}"/>
              </a:ext>
            </a:extLst>
          </p:cNvPr>
          <p:cNvSpPr>
            <a:spLocks noGrp="1"/>
          </p:cNvSpPr>
          <p:nvPr>
            <p:ph type="body" idx="1"/>
          </p:nvPr>
        </p:nvSpPr>
        <p:spPr>
          <a:xfrm>
            <a:off x="1212434" y="1253442"/>
            <a:ext cx="7599205" cy="611896"/>
          </a:xfrm>
        </p:spPr>
        <p:txBody>
          <a:bodyPr vert="horz" lIns="91440" tIns="45720" rIns="91440" bIns="45720" rtlCol="0" anchor="t">
            <a:normAutofit/>
          </a:bodyPr>
          <a:lstStyle/>
          <a:p>
            <a:r>
              <a:rPr lang="en-US" dirty="0">
                <a:solidFill>
                  <a:schemeClr val="tx1">
                    <a:lumMod val="50000"/>
                    <a:lumOff val="50000"/>
                  </a:schemeClr>
                </a:solidFill>
              </a:rPr>
              <a:t>Robot </a:t>
            </a:r>
            <a:r>
              <a:rPr lang="en-US" dirty="0" err="1">
                <a:solidFill>
                  <a:schemeClr val="tx1">
                    <a:lumMod val="50000"/>
                    <a:lumOff val="50000"/>
                  </a:schemeClr>
                </a:solidFill>
              </a:rPr>
              <a:t>utilizzato</a:t>
            </a:r>
            <a:endParaRPr lang="en-US" dirty="0">
              <a:solidFill>
                <a:schemeClr val="tx1">
                  <a:lumMod val="50000"/>
                  <a:lumOff val="50000"/>
                </a:schemeClr>
              </a:solidFill>
            </a:endParaRPr>
          </a:p>
        </p:txBody>
      </p:sp>
      <p:pic>
        <p:nvPicPr>
          <p:cNvPr id="5" name="Immagine 4" descr="Immagine che contiene orologio, elettronica&#10;&#10;Descrizione generata automaticamente">
            <a:extLst>
              <a:ext uri="{FF2B5EF4-FFF2-40B4-BE49-F238E27FC236}">
                <a16:creationId xmlns:a16="http://schemas.microsoft.com/office/drawing/2014/main" id="{BDEF5615-9495-080E-9B2C-1913AA80CD76}"/>
              </a:ext>
            </a:extLst>
          </p:cNvPr>
          <p:cNvPicPr>
            <a:picLocks noChangeAspect="1"/>
          </p:cNvPicPr>
          <p:nvPr/>
        </p:nvPicPr>
        <p:blipFill>
          <a:blip r:embed="rId3"/>
          <a:stretch>
            <a:fillRect/>
          </a:stretch>
        </p:blipFill>
        <p:spPr>
          <a:xfrm>
            <a:off x="2723453" y="1871475"/>
            <a:ext cx="4393296" cy="4393296"/>
          </a:xfrm>
          <a:prstGeom prst="rect">
            <a:avLst/>
          </a:prstGeom>
        </p:spPr>
      </p:pic>
    </p:spTree>
    <p:extLst>
      <p:ext uri="{BB962C8B-B14F-4D97-AF65-F5344CB8AC3E}">
        <p14:creationId xmlns:p14="http://schemas.microsoft.com/office/powerpoint/2010/main" val="3510229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5C4B05C-F2F1-0BDA-3BC4-A5F5F7929F15}"/>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347313C7-8EBC-A927-4E6C-85ACB1A347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CF01AE79-0F86-EF46-6EC6-7A2CADED35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68BC6FA4-71D2-2DC5-99A2-9CB051169F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C7CCD1C7-9718-4735-F986-6CED4FF40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4" name="Rectangle 25">
              <a:extLst>
                <a:ext uri="{FF2B5EF4-FFF2-40B4-BE49-F238E27FC236}">
                  <a16:creationId xmlns:a16="http://schemas.microsoft.com/office/drawing/2014/main" id="{5E946784-D96D-0C87-CE39-48B4BCB09F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5" name="Isosceles Triangle 14">
              <a:extLst>
                <a:ext uri="{FF2B5EF4-FFF2-40B4-BE49-F238E27FC236}">
                  <a16:creationId xmlns:a16="http://schemas.microsoft.com/office/drawing/2014/main" id="{79BA7C12-83FE-34A2-0AA2-FDF0C57E2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6" name="Rectangle 27">
              <a:extLst>
                <a:ext uri="{FF2B5EF4-FFF2-40B4-BE49-F238E27FC236}">
                  <a16:creationId xmlns:a16="http://schemas.microsoft.com/office/drawing/2014/main" id="{DA1A126D-7616-A750-9D9B-BB22EECE17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7" name="Rectangle 28">
              <a:extLst>
                <a:ext uri="{FF2B5EF4-FFF2-40B4-BE49-F238E27FC236}">
                  <a16:creationId xmlns:a16="http://schemas.microsoft.com/office/drawing/2014/main" id="{52F57D90-E476-2DF7-FD02-439317D81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8" name="Rectangle 29">
              <a:extLst>
                <a:ext uri="{FF2B5EF4-FFF2-40B4-BE49-F238E27FC236}">
                  <a16:creationId xmlns:a16="http://schemas.microsoft.com/office/drawing/2014/main" id="{C13054A1-9D93-91D1-B46A-768B9BAD75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9" name="Isosceles Triangle 18">
              <a:extLst>
                <a:ext uri="{FF2B5EF4-FFF2-40B4-BE49-F238E27FC236}">
                  <a16:creationId xmlns:a16="http://schemas.microsoft.com/office/drawing/2014/main" id="{61DB17A5-3296-6A2C-F8F8-243F87E9E7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0" name="Isosceles Triangle 19">
              <a:extLst>
                <a:ext uri="{FF2B5EF4-FFF2-40B4-BE49-F238E27FC236}">
                  <a16:creationId xmlns:a16="http://schemas.microsoft.com/office/drawing/2014/main" id="{693D995F-3060-158C-4092-864CC1AEEA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p:nvSpPr>
          <p:cNvPr id="2" name="Titolo 1">
            <a:extLst>
              <a:ext uri="{FF2B5EF4-FFF2-40B4-BE49-F238E27FC236}">
                <a16:creationId xmlns:a16="http://schemas.microsoft.com/office/drawing/2014/main" id="{AF441F5F-CE38-4EC6-BD1B-1AFF14F1F16E}"/>
              </a:ext>
            </a:extLst>
          </p:cNvPr>
          <p:cNvSpPr>
            <a:spLocks noGrp="1"/>
          </p:cNvSpPr>
          <p:nvPr>
            <p:ph type="title"/>
          </p:nvPr>
        </p:nvSpPr>
        <p:spPr>
          <a:xfrm>
            <a:off x="1080000" y="198000"/>
            <a:ext cx="7673801" cy="1087656"/>
          </a:xfrm>
        </p:spPr>
        <p:txBody>
          <a:bodyPr vert="horz" lIns="91440" tIns="45720" rIns="91440" bIns="45720" rtlCol="0" anchor="b">
            <a:noAutofit/>
          </a:bodyPr>
          <a:lstStyle/>
          <a:p>
            <a:r>
              <a:rPr lang="en-US" sz="3600" kern="1200" dirty="0" err="1">
                <a:solidFill>
                  <a:schemeClr val="accent1"/>
                </a:solidFill>
                <a:latin typeface="+mj-lt"/>
                <a:ea typeface="+mj-ea"/>
                <a:cs typeface="+mj-cs"/>
              </a:rPr>
              <a:t>Tecnologie</a:t>
            </a:r>
            <a:r>
              <a:rPr lang="en-US" sz="3600" kern="1200" dirty="0">
                <a:solidFill>
                  <a:schemeClr val="accent1"/>
                </a:solidFill>
                <a:latin typeface="+mj-lt"/>
                <a:ea typeface="+mj-ea"/>
                <a:cs typeface="+mj-cs"/>
              </a:rPr>
              <a:t> </a:t>
            </a:r>
            <a:r>
              <a:rPr lang="en-US" sz="3600" kern="1200" dirty="0" err="1">
                <a:solidFill>
                  <a:schemeClr val="accent1"/>
                </a:solidFill>
                <a:latin typeface="+mj-lt"/>
                <a:ea typeface="+mj-ea"/>
                <a:cs typeface="+mj-cs"/>
              </a:rPr>
              <a:t>utilizzate</a:t>
            </a:r>
            <a:r>
              <a:rPr lang="en-US" sz="3600" kern="1200" dirty="0">
                <a:solidFill>
                  <a:schemeClr val="accent1"/>
                </a:solidFill>
                <a:latin typeface="+mj-lt"/>
                <a:ea typeface="+mj-ea"/>
                <a:cs typeface="+mj-cs"/>
              </a:rPr>
              <a:t>: hardware</a:t>
            </a:r>
          </a:p>
        </p:txBody>
      </p:sp>
      <p:sp>
        <p:nvSpPr>
          <p:cNvPr id="3" name="Segnaposto testo 2">
            <a:extLst>
              <a:ext uri="{FF2B5EF4-FFF2-40B4-BE49-F238E27FC236}">
                <a16:creationId xmlns:a16="http://schemas.microsoft.com/office/drawing/2014/main" id="{046C8ACD-FF81-D020-C5B5-91A1D09EBA58}"/>
              </a:ext>
            </a:extLst>
          </p:cNvPr>
          <p:cNvSpPr>
            <a:spLocks noGrp="1"/>
          </p:cNvSpPr>
          <p:nvPr>
            <p:ph type="body" idx="1"/>
          </p:nvPr>
        </p:nvSpPr>
        <p:spPr>
          <a:xfrm>
            <a:off x="1224000" y="1188000"/>
            <a:ext cx="7599205" cy="611896"/>
          </a:xfrm>
        </p:spPr>
        <p:txBody>
          <a:bodyPr vert="horz" lIns="91440" tIns="45720" rIns="91440" bIns="45720" rtlCol="0" anchor="t">
            <a:normAutofit/>
          </a:bodyPr>
          <a:lstStyle/>
          <a:p>
            <a:r>
              <a:rPr lang="en-US" dirty="0" err="1">
                <a:solidFill>
                  <a:schemeClr val="tx1">
                    <a:lumMod val="50000"/>
                    <a:lumOff val="50000"/>
                  </a:schemeClr>
                </a:solidFill>
              </a:rPr>
              <a:t>Sensori</a:t>
            </a:r>
            <a:r>
              <a:rPr lang="en-US" dirty="0">
                <a:solidFill>
                  <a:schemeClr val="tx1">
                    <a:lumMod val="50000"/>
                    <a:lumOff val="50000"/>
                  </a:schemeClr>
                </a:solidFill>
              </a:rPr>
              <a:t>, </a:t>
            </a:r>
            <a:r>
              <a:rPr lang="en-US" dirty="0" err="1">
                <a:solidFill>
                  <a:schemeClr val="tx1">
                    <a:lumMod val="50000"/>
                    <a:lumOff val="50000"/>
                  </a:schemeClr>
                </a:solidFill>
              </a:rPr>
              <a:t>attuatori</a:t>
            </a:r>
            <a:r>
              <a:rPr lang="en-US" dirty="0">
                <a:solidFill>
                  <a:schemeClr val="tx1">
                    <a:lumMod val="50000"/>
                    <a:lumOff val="50000"/>
                  </a:schemeClr>
                </a:solidFill>
              </a:rPr>
              <a:t> ed </a:t>
            </a:r>
            <a:r>
              <a:rPr lang="en-US" dirty="0" err="1">
                <a:solidFill>
                  <a:schemeClr val="tx1">
                    <a:lumMod val="50000"/>
                    <a:lumOff val="50000"/>
                  </a:schemeClr>
                </a:solidFill>
              </a:rPr>
              <a:t>unità</a:t>
            </a:r>
            <a:r>
              <a:rPr lang="en-US" dirty="0">
                <a:solidFill>
                  <a:schemeClr val="tx1">
                    <a:lumMod val="50000"/>
                    <a:lumOff val="50000"/>
                  </a:schemeClr>
                </a:solidFill>
              </a:rPr>
              <a:t> di </a:t>
            </a:r>
            <a:r>
              <a:rPr lang="en-US" dirty="0" err="1">
                <a:solidFill>
                  <a:schemeClr val="tx1">
                    <a:lumMod val="50000"/>
                    <a:lumOff val="50000"/>
                  </a:schemeClr>
                </a:solidFill>
              </a:rPr>
              <a:t>calcolo</a:t>
            </a:r>
            <a:endParaRPr lang="en-US" dirty="0">
              <a:solidFill>
                <a:schemeClr val="tx1">
                  <a:lumMod val="50000"/>
                  <a:lumOff val="50000"/>
                </a:schemeClr>
              </a:solidFill>
            </a:endParaRPr>
          </a:p>
        </p:txBody>
      </p:sp>
      <p:pic>
        <p:nvPicPr>
          <p:cNvPr id="7" name="Immagine 6" descr="Immagine che contiene Ingegneria elettronica, Componente elettrico, Componente di circuito, elettronica&#10;&#10;Descrizione generata automaticamente">
            <a:extLst>
              <a:ext uri="{FF2B5EF4-FFF2-40B4-BE49-F238E27FC236}">
                <a16:creationId xmlns:a16="http://schemas.microsoft.com/office/drawing/2014/main" id="{AC6D2999-8763-B8E4-459B-CB63F5FBFC0F}"/>
              </a:ext>
            </a:extLst>
          </p:cNvPr>
          <p:cNvPicPr>
            <a:picLocks noChangeAspect="1"/>
          </p:cNvPicPr>
          <p:nvPr/>
        </p:nvPicPr>
        <p:blipFill>
          <a:blip r:embed="rId3"/>
          <a:stretch>
            <a:fillRect/>
          </a:stretch>
        </p:blipFill>
        <p:spPr>
          <a:xfrm>
            <a:off x="1947739" y="4634450"/>
            <a:ext cx="1673090" cy="1348510"/>
          </a:xfrm>
          <a:prstGeom prst="rect">
            <a:avLst/>
          </a:prstGeom>
        </p:spPr>
      </p:pic>
      <p:pic>
        <p:nvPicPr>
          <p:cNvPr id="4" name="Immagine 3" descr="Immagine che contiene elettronica, Componente elettrico, Componente di circuito, Componente di circuito passivo&#10;&#10;Descrizione generata automaticamente">
            <a:extLst>
              <a:ext uri="{FF2B5EF4-FFF2-40B4-BE49-F238E27FC236}">
                <a16:creationId xmlns:a16="http://schemas.microsoft.com/office/drawing/2014/main" id="{96022F06-D153-9313-E918-C0C32E139A1E}"/>
              </a:ext>
            </a:extLst>
          </p:cNvPr>
          <p:cNvPicPr>
            <a:picLocks noChangeAspect="1"/>
          </p:cNvPicPr>
          <p:nvPr/>
        </p:nvPicPr>
        <p:blipFill>
          <a:blip r:embed="rId4"/>
          <a:stretch>
            <a:fillRect/>
          </a:stretch>
        </p:blipFill>
        <p:spPr>
          <a:xfrm>
            <a:off x="893267" y="2275656"/>
            <a:ext cx="3115740" cy="2251642"/>
          </a:xfrm>
          <a:prstGeom prst="rect">
            <a:avLst/>
          </a:prstGeom>
        </p:spPr>
      </p:pic>
      <p:pic>
        <p:nvPicPr>
          <p:cNvPr id="3074" name="Picture 2" descr="Raspberry Pi Camera Module V2.1 [Discontinued] | The Pi Hut">
            <a:extLst>
              <a:ext uri="{FF2B5EF4-FFF2-40B4-BE49-F238E27FC236}">
                <a16:creationId xmlns:a16="http://schemas.microsoft.com/office/drawing/2014/main" id="{AD89C0A3-4543-02A4-FC52-A7158AE1DE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8396" y="4165600"/>
            <a:ext cx="2076449" cy="2076449"/>
          </a:xfrm>
          <a:prstGeom prst="rect">
            <a:avLst/>
          </a:prstGeom>
          <a:noFill/>
          <a:extLst>
            <a:ext uri="{909E8E84-426E-40DD-AFC4-6F175D3DCCD1}">
              <a14:hiddenFill xmlns:a14="http://schemas.microsoft.com/office/drawing/2010/main">
                <a:solidFill>
                  <a:srgbClr val="FFFFFF"/>
                </a:solidFill>
              </a14:hiddenFill>
            </a:ext>
          </a:extLst>
        </p:spPr>
      </p:pic>
      <p:pic>
        <p:nvPicPr>
          <p:cNvPr id="21" name="Immagine 20" descr="Immagine che contiene elettronica, cavo, Ingegneria elettronica, Impianto elettrico&#10;&#10;Descrizione generata automaticamente">
            <a:extLst>
              <a:ext uri="{FF2B5EF4-FFF2-40B4-BE49-F238E27FC236}">
                <a16:creationId xmlns:a16="http://schemas.microsoft.com/office/drawing/2014/main" id="{A9A244C3-0CD0-0A07-986A-D2623B6F167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backgroundMark x1="14844" y1="42578" x2="11263" y2="42236"/>
                        <a14:backgroundMark x1="32813" y1="54688" x2="39193" y2="54932"/>
                        <a14:backgroundMark x1="82031" y1="58350" x2="72135" y2="64746"/>
                        <a14:backgroundMark x1="61523" y1="32764" x2="61914" y2="21436"/>
                        <a14:backgroundMark x1="61914" y1="21436" x2="67057" y2="18408"/>
                        <a14:backgroundMark x1="29818" y1="27588" x2="32357" y2="18213"/>
                        <a14:backgroundMark x1="75651" y1="71533" x2="76107" y2="74316"/>
                      </a14:backgroundRemoval>
                    </a14:imgEffect>
                  </a14:imgLayer>
                </a14:imgProps>
              </a:ext>
            </a:extLst>
          </a:blip>
          <a:stretch>
            <a:fillRect/>
          </a:stretch>
        </p:blipFill>
        <p:spPr>
          <a:xfrm>
            <a:off x="5195100" y="931761"/>
            <a:ext cx="3287570" cy="4383427"/>
          </a:xfrm>
          <a:prstGeom prst="rect">
            <a:avLst/>
          </a:prstGeom>
        </p:spPr>
      </p:pic>
      <p:sp>
        <p:nvSpPr>
          <p:cNvPr id="22" name="CasellaDiTesto 21">
            <a:extLst>
              <a:ext uri="{FF2B5EF4-FFF2-40B4-BE49-F238E27FC236}">
                <a16:creationId xmlns:a16="http://schemas.microsoft.com/office/drawing/2014/main" id="{C2C17E30-ABCF-C7CB-A3BF-7BBC949FA7CD}"/>
              </a:ext>
            </a:extLst>
          </p:cNvPr>
          <p:cNvSpPr txBox="1"/>
          <p:nvPr/>
        </p:nvSpPr>
        <p:spPr>
          <a:xfrm>
            <a:off x="3701660" y="2294472"/>
            <a:ext cx="2620752" cy="369332"/>
          </a:xfrm>
          <a:prstGeom prst="rect">
            <a:avLst/>
          </a:prstGeom>
          <a:noFill/>
        </p:spPr>
        <p:txBody>
          <a:bodyPr wrap="square" rtlCol="0">
            <a:spAutoFit/>
          </a:bodyPr>
          <a:lstStyle/>
          <a:p>
            <a:r>
              <a:rPr lang="it-IT" dirty="0" err="1"/>
              <a:t>Raspberry</a:t>
            </a:r>
            <a:r>
              <a:rPr lang="it-IT" dirty="0"/>
              <a:t> Pi 3B+</a:t>
            </a:r>
          </a:p>
        </p:txBody>
      </p:sp>
      <p:sp>
        <p:nvSpPr>
          <p:cNvPr id="23" name="CasellaDiTesto 22">
            <a:extLst>
              <a:ext uri="{FF2B5EF4-FFF2-40B4-BE49-F238E27FC236}">
                <a16:creationId xmlns:a16="http://schemas.microsoft.com/office/drawing/2014/main" id="{89D6490A-53D2-045F-B605-8502B6F5AE6A}"/>
              </a:ext>
            </a:extLst>
          </p:cNvPr>
          <p:cNvSpPr txBox="1"/>
          <p:nvPr/>
        </p:nvSpPr>
        <p:spPr>
          <a:xfrm>
            <a:off x="1853532" y="5948796"/>
            <a:ext cx="2620752" cy="369332"/>
          </a:xfrm>
          <a:prstGeom prst="rect">
            <a:avLst/>
          </a:prstGeom>
          <a:noFill/>
        </p:spPr>
        <p:txBody>
          <a:bodyPr wrap="square" rtlCol="0">
            <a:spAutoFit/>
          </a:bodyPr>
          <a:lstStyle/>
          <a:p>
            <a:r>
              <a:rPr lang="it-IT" dirty="0"/>
              <a:t>Arduino nano</a:t>
            </a:r>
          </a:p>
        </p:txBody>
      </p:sp>
      <p:sp>
        <p:nvSpPr>
          <p:cNvPr id="24" name="CasellaDiTesto 23">
            <a:extLst>
              <a:ext uri="{FF2B5EF4-FFF2-40B4-BE49-F238E27FC236}">
                <a16:creationId xmlns:a16="http://schemas.microsoft.com/office/drawing/2014/main" id="{5999B759-00A0-7D9C-86AE-068901C0DBDA}"/>
              </a:ext>
            </a:extLst>
          </p:cNvPr>
          <p:cNvSpPr txBox="1"/>
          <p:nvPr/>
        </p:nvSpPr>
        <p:spPr>
          <a:xfrm>
            <a:off x="4314093" y="5766739"/>
            <a:ext cx="2620752" cy="369332"/>
          </a:xfrm>
          <a:prstGeom prst="rect">
            <a:avLst/>
          </a:prstGeom>
          <a:noFill/>
        </p:spPr>
        <p:txBody>
          <a:bodyPr wrap="square" rtlCol="0">
            <a:spAutoFit/>
          </a:bodyPr>
          <a:lstStyle/>
          <a:p>
            <a:r>
              <a:rPr lang="it-IT" dirty="0" err="1"/>
              <a:t>PiCamera</a:t>
            </a:r>
            <a:endParaRPr lang="it-IT" dirty="0"/>
          </a:p>
        </p:txBody>
      </p:sp>
      <p:sp>
        <p:nvSpPr>
          <p:cNvPr id="25" name="CasellaDiTesto 24">
            <a:extLst>
              <a:ext uri="{FF2B5EF4-FFF2-40B4-BE49-F238E27FC236}">
                <a16:creationId xmlns:a16="http://schemas.microsoft.com/office/drawing/2014/main" id="{EB05EA63-3E15-2ECF-3D43-1C10678367CB}"/>
              </a:ext>
            </a:extLst>
          </p:cNvPr>
          <p:cNvSpPr txBox="1"/>
          <p:nvPr/>
        </p:nvSpPr>
        <p:spPr>
          <a:xfrm>
            <a:off x="7270591" y="2264290"/>
            <a:ext cx="2620752" cy="923330"/>
          </a:xfrm>
          <a:prstGeom prst="rect">
            <a:avLst/>
          </a:prstGeom>
          <a:noFill/>
        </p:spPr>
        <p:txBody>
          <a:bodyPr wrap="square" rtlCol="0">
            <a:spAutoFit/>
          </a:bodyPr>
          <a:lstStyle/>
          <a:p>
            <a:r>
              <a:rPr lang="it-IT" dirty="0"/>
              <a:t>Sensori a ultrasuoni HC-SR04 e servomotori</a:t>
            </a:r>
          </a:p>
          <a:p>
            <a:endParaRPr lang="it-IT" dirty="0"/>
          </a:p>
        </p:txBody>
      </p:sp>
    </p:spTree>
    <p:extLst>
      <p:ext uri="{BB962C8B-B14F-4D97-AF65-F5344CB8AC3E}">
        <p14:creationId xmlns:p14="http://schemas.microsoft.com/office/powerpoint/2010/main" val="1482547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D3F8178-3D56-C442-39F6-35066FC142E2}"/>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BD7E73B7-9D90-F7DA-B6CF-EDAF0BD94B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B2BCD200-4474-38C5-19EE-BAB514A2EF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A8BA5F69-872E-8CF5-87B6-713B930644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4781ABD3-7DF3-FC4A-9383-2655D4690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2" name="Rectangle 25">
              <a:extLst>
                <a:ext uri="{FF2B5EF4-FFF2-40B4-BE49-F238E27FC236}">
                  <a16:creationId xmlns:a16="http://schemas.microsoft.com/office/drawing/2014/main" id="{4638AEEE-F32B-CA08-3BD1-93661B46B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3" name="Isosceles Triangle 12">
              <a:extLst>
                <a:ext uri="{FF2B5EF4-FFF2-40B4-BE49-F238E27FC236}">
                  <a16:creationId xmlns:a16="http://schemas.microsoft.com/office/drawing/2014/main" id="{603A6895-12A8-9AAB-41C1-8457F13983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4" name="Rectangle 27">
              <a:extLst>
                <a:ext uri="{FF2B5EF4-FFF2-40B4-BE49-F238E27FC236}">
                  <a16:creationId xmlns:a16="http://schemas.microsoft.com/office/drawing/2014/main" id="{18F85A3A-1BC5-C84D-67EA-47CF821EBB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5" name="Rectangle 28">
              <a:extLst>
                <a:ext uri="{FF2B5EF4-FFF2-40B4-BE49-F238E27FC236}">
                  <a16:creationId xmlns:a16="http://schemas.microsoft.com/office/drawing/2014/main" id="{06CF21C9-B964-E346-F937-3A02CF8230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6" name="Rectangle 29">
              <a:extLst>
                <a:ext uri="{FF2B5EF4-FFF2-40B4-BE49-F238E27FC236}">
                  <a16:creationId xmlns:a16="http://schemas.microsoft.com/office/drawing/2014/main" id="{E57D6227-F4D7-8422-9FA6-9C8651691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7" name="Isosceles Triangle 16">
              <a:extLst>
                <a:ext uri="{FF2B5EF4-FFF2-40B4-BE49-F238E27FC236}">
                  <a16:creationId xmlns:a16="http://schemas.microsoft.com/office/drawing/2014/main" id="{CB604702-B922-18D2-16B7-53624B714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8" name="Isosceles Triangle 17">
              <a:extLst>
                <a:ext uri="{FF2B5EF4-FFF2-40B4-BE49-F238E27FC236}">
                  <a16:creationId xmlns:a16="http://schemas.microsoft.com/office/drawing/2014/main" id="{26533DE0-19D3-4CC7-45F8-4D61C271B3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useBgFill="1">
        <p:nvSpPr>
          <p:cNvPr id="20" name="Rectangle 19">
            <a:extLst>
              <a:ext uri="{FF2B5EF4-FFF2-40B4-BE49-F238E27FC236}">
                <a16:creationId xmlns:a16="http://schemas.microsoft.com/office/drawing/2014/main" id="{4AC843CB-C53A-8C73-A7B9-EB3A8AB36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C8128AE-CDD9-5E36-E273-B63C01ED3E47}"/>
              </a:ext>
            </a:extLst>
          </p:cNvPr>
          <p:cNvSpPr>
            <a:spLocks noGrp="1"/>
          </p:cNvSpPr>
          <p:nvPr>
            <p:ph type="title"/>
          </p:nvPr>
        </p:nvSpPr>
        <p:spPr>
          <a:xfrm>
            <a:off x="3189767" y="999460"/>
            <a:ext cx="4015366" cy="4479852"/>
          </a:xfrm>
        </p:spPr>
        <p:txBody>
          <a:bodyPr vert="horz" lIns="91440" tIns="45720" rIns="91440" bIns="45720" rtlCol="0" anchor="ctr">
            <a:normAutofit/>
          </a:bodyPr>
          <a:lstStyle/>
          <a:p>
            <a:pPr algn="r"/>
            <a:r>
              <a:rPr lang="en-US" sz="5400" dirty="0" err="1"/>
              <a:t>Punti</a:t>
            </a:r>
            <a:r>
              <a:rPr lang="en-US" sz="5400" dirty="0"/>
              <a:t> </a:t>
            </a:r>
            <a:r>
              <a:rPr lang="en-US" sz="5400" dirty="0" err="1"/>
              <a:t>critici</a:t>
            </a:r>
            <a:endParaRPr lang="en-US" sz="5400" dirty="0"/>
          </a:p>
        </p:txBody>
      </p:sp>
      <p:sp>
        <p:nvSpPr>
          <p:cNvPr id="3" name="Segnaposto testo 2">
            <a:extLst>
              <a:ext uri="{FF2B5EF4-FFF2-40B4-BE49-F238E27FC236}">
                <a16:creationId xmlns:a16="http://schemas.microsoft.com/office/drawing/2014/main" id="{B4BE73D9-557B-BE4A-F201-FD6DDCF9E1C8}"/>
              </a:ext>
            </a:extLst>
          </p:cNvPr>
          <p:cNvSpPr>
            <a:spLocks noGrp="1"/>
          </p:cNvSpPr>
          <p:nvPr>
            <p:ph type="body" idx="1"/>
          </p:nvPr>
        </p:nvSpPr>
        <p:spPr>
          <a:xfrm>
            <a:off x="7871971" y="999460"/>
            <a:ext cx="3123620" cy="4479852"/>
          </a:xfrm>
        </p:spPr>
        <p:txBody>
          <a:bodyPr vert="horz" lIns="91440" tIns="45720" rIns="91440" bIns="45720" rtlCol="0" anchor="ctr">
            <a:normAutofit/>
          </a:bodyPr>
          <a:lstStyle/>
          <a:p>
            <a:r>
              <a:rPr lang="en-US" sz="1800"/>
              <a:t>Le sfide del progetto ed il loro sviluppo</a:t>
            </a:r>
          </a:p>
        </p:txBody>
      </p:sp>
      <p:sp>
        <p:nvSpPr>
          <p:cNvPr id="22" name="Isosceles Triangle 21">
            <a:extLst>
              <a:ext uri="{FF2B5EF4-FFF2-40B4-BE49-F238E27FC236}">
                <a16:creationId xmlns:a16="http://schemas.microsoft.com/office/drawing/2014/main" id="{BD9590C1-CA1A-4DCA-C5A1-0F48A24B36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cxnSp>
        <p:nvCxnSpPr>
          <p:cNvPr id="24" name="Straight Connector 23">
            <a:extLst>
              <a:ext uri="{FF2B5EF4-FFF2-40B4-BE49-F238E27FC236}">
                <a16:creationId xmlns:a16="http://schemas.microsoft.com/office/drawing/2014/main" id="{B7AD1DDE-6CEC-3206-D755-0E2EDE40D8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639186"/>
            <a:ext cx="0" cy="3200400"/>
          </a:xfrm>
          <a:prstGeom prst="line">
            <a:avLst/>
          </a:prstGeom>
        </p:spPr>
        <p:style>
          <a:lnRef idx="1">
            <a:schemeClr val="accent1"/>
          </a:lnRef>
          <a:fillRef idx="0">
            <a:schemeClr val="accent1"/>
          </a:fillRef>
          <a:effectRef idx="0">
            <a:schemeClr val="accent1"/>
          </a:effectRef>
          <a:fontRef idx="minor">
            <a:schemeClr val="tx1"/>
          </a:fontRef>
        </p:style>
      </p:cxnSp>
      <p:sp>
        <p:nvSpPr>
          <p:cNvPr id="26" name="Isosceles Triangle 25">
            <a:extLst>
              <a:ext uri="{FF2B5EF4-FFF2-40B4-BE49-F238E27FC236}">
                <a16:creationId xmlns:a16="http://schemas.microsoft.com/office/drawing/2014/main" id="{77E5B79E-53E9-BF11-8430-C8CBCA208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11349404" y="1217756"/>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Tree>
    <p:extLst>
      <p:ext uri="{BB962C8B-B14F-4D97-AF65-F5344CB8AC3E}">
        <p14:creationId xmlns:p14="http://schemas.microsoft.com/office/powerpoint/2010/main" val="1719585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BE9EF78-0DE3-4010-AB79-320365876642}"/>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E04AAAC9-A3C5-8C1C-C938-8A391338CF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F8256DDB-95C6-9D38-667D-69D9C637A1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66CAE43-B70A-381C-4A83-22D4172DA7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0332C9AE-23C6-A1CB-C98D-3F2221E38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4" name="Rectangle 25">
              <a:extLst>
                <a:ext uri="{FF2B5EF4-FFF2-40B4-BE49-F238E27FC236}">
                  <a16:creationId xmlns:a16="http://schemas.microsoft.com/office/drawing/2014/main" id="{B278A121-EC76-D2F7-2E18-223E6EA322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5" name="Isosceles Triangle 14">
              <a:extLst>
                <a:ext uri="{FF2B5EF4-FFF2-40B4-BE49-F238E27FC236}">
                  <a16:creationId xmlns:a16="http://schemas.microsoft.com/office/drawing/2014/main" id="{23E15772-756A-0242-5CDB-2ED319C7F7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6" name="Rectangle 27">
              <a:extLst>
                <a:ext uri="{FF2B5EF4-FFF2-40B4-BE49-F238E27FC236}">
                  <a16:creationId xmlns:a16="http://schemas.microsoft.com/office/drawing/2014/main" id="{8540E004-E8A6-5055-92DE-CFD10739CA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7" name="Rectangle 28">
              <a:extLst>
                <a:ext uri="{FF2B5EF4-FFF2-40B4-BE49-F238E27FC236}">
                  <a16:creationId xmlns:a16="http://schemas.microsoft.com/office/drawing/2014/main" id="{BC92AE89-7A73-2FEC-D9A5-0092192AFC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8" name="Rectangle 29">
              <a:extLst>
                <a:ext uri="{FF2B5EF4-FFF2-40B4-BE49-F238E27FC236}">
                  <a16:creationId xmlns:a16="http://schemas.microsoft.com/office/drawing/2014/main" id="{24187EC0-09E8-AE44-9EB9-14EEC3CBB5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9" name="Isosceles Triangle 18">
              <a:extLst>
                <a:ext uri="{FF2B5EF4-FFF2-40B4-BE49-F238E27FC236}">
                  <a16:creationId xmlns:a16="http://schemas.microsoft.com/office/drawing/2014/main" id="{46388258-AFEA-CB7B-A3C6-533FB39ED9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0" name="Isosceles Triangle 19">
              <a:extLst>
                <a:ext uri="{FF2B5EF4-FFF2-40B4-BE49-F238E27FC236}">
                  <a16:creationId xmlns:a16="http://schemas.microsoft.com/office/drawing/2014/main" id="{3B28B20B-CB2A-2473-E0C6-5C72694C3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p:nvSpPr>
          <p:cNvPr id="2" name="Titolo 1">
            <a:extLst>
              <a:ext uri="{FF2B5EF4-FFF2-40B4-BE49-F238E27FC236}">
                <a16:creationId xmlns:a16="http://schemas.microsoft.com/office/drawing/2014/main" id="{6D0935F4-6650-8318-ED3B-3A03EE3B635F}"/>
              </a:ext>
            </a:extLst>
          </p:cNvPr>
          <p:cNvSpPr>
            <a:spLocks noGrp="1"/>
          </p:cNvSpPr>
          <p:nvPr>
            <p:ph type="title"/>
          </p:nvPr>
        </p:nvSpPr>
        <p:spPr>
          <a:xfrm>
            <a:off x="1080000" y="198000"/>
            <a:ext cx="7673801" cy="1087656"/>
          </a:xfrm>
        </p:spPr>
        <p:txBody>
          <a:bodyPr vert="horz" lIns="91440" tIns="45720" rIns="91440" bIns="45720" rtlCol="0" anchor="b">
            <a:noAutofit/>
          </a:bodyPr>
          <a:lstStyle/>
          <a:p>
            <a:r>
              <a:rPr lang="en-US" sz="4000" kern="1200" dirty="0" err="1">
                <a:solidFill>
                  <a:schemeClr val="accent1"/>
                </a:solidFill>
                <a:latin typeface="+mj-lt"/>
                <a:ea typeface="+mj-ea"/>
                <a:cs typeface="+mj-cs"/>
              </a:rPr>
              <a:t>Punti</a:t>
            </a:r>
            <a:r>
              <a:rPr lang="en-US" sz="4000" kern="1200" dirty="0">
                <a:solidFill>
                  <a:schemeClr val="accent1"/>
                </a:solidFill>
                <a:latin typeface="+mj-lt"/>
                <a:ea typeface="+mj-ea"/>
                <a:cs typeface="+mj-cs"/>
              </a:rPr>
              <a:t> </a:t>
            </a:r>
            <a:r>
              <a:rPr lang="en-US" sz="4000" kern="1200" dirty="0" err="1">
                <a:solidFill>
                  <a:schemeClr val="accent1"/>
                </a:solidFill>
                <a:latin typeface="+mj-lt"/>
                <a:ea typeface="+mj-ea"/>
                <a:cs typeface="+mj-cs"/>
              </a:rPr>
              <a:t>critici</a:t>
            </a:r>
            <a:r>
              <a:rPr lang="en-US" sz="4000" kern="1200" dirty="0">
                <a:solidFill>
                  <a:schemeClr val="accent1"/>
                </a:solidFill>
                <a:latin typeface="+mj-lt"/>
                <a:ea typeface="+mj-ea"/>
                <a:cs typeface="+mj-cs"/>
              </a:rPr>
              <a:t>: gesture recognition</a:t>
            </a:r>
          </a:p>
        </p:txBody>
      </p:sp>
      <p:sp>
        <p:nvSpPr>
          <p:cNvPr id="3" name="Segnaposto testo 2">
            <a:extLst>
              <a:ext uri="{FF2B5EF4-FFF2-40B4-BE49-F238E27FC236}">
                <a16:creationId xmlns:a16="http://schemas.microsoft.com/office/drawing/2014/main" id="{84F2DFD9-A6BF-B7C2-B2C4-93080AE2AE56}"/>
              </a:ext>
            </a:extLst>
          </p:cNvPr>
          <p:cNvSpPr>
            <a:spLocks noGrp="1"/>
          </p:cNvSpPr>
          <p:nvPr>
            <p:ph type="body" idx="1"/>
          </p:nvPr>
        </p:nvSpPr>
        <p:spPr>
          <a:xfrm>
            <a:off x="1224000" y="1188000"/>
            <a:ext cx="7599205" cy="611896"/>
          </a:xfrm>
        </p:spPr>
        <p:txBody>
          <a:bodyPr vert="horz" lIns="91440" tIns="45720" rIns="91440" bIns="45720" rtlCol="0" anchor="t">
            <a:normAutofit/>
          </a:bodyPr>
          <a:lstStyle/>
          <a:p>
            <a:r>
              <a:rPr lang="en-US" dirty="0">
                <a:solidFill>
                  <a:schemeClr val="tx1">
                    <a:lumMod val="50000"/>
                    <a:lumOff val="50000"/>
                  </a:schemeClr>
                </a:solidFill>
              </a:rPr>
              <a:t>Landmarks e </a:t>
            </a:r>
            <a:r>
              <a:rPr lang="en-US" dirty="0" err="1">
                <a:solidFill>
                  <a:schemeClr val="tx1">
                    <a:lumMod val="50000"/>
                    <a:lumOff val="50000"/>
                  </a:schemeClr>
                </a:solidFill>
              </a:rPr>
              <a:t>differenze</a:t>
            </a:r>
            <a:r>
              <a:rPr lang="en-US" dirty="0">
                <a:solidFill>
                  <a:schemeClr val="tx1">
                    <a:lumMod val="50000"/>
                    <a:lumOff val="50000"/>
                  </a:schemeClr>
                </a:solidFill>
              </a:rPr>
              <a:t> </a:t>
            </a:r>
            <a:r>
              <a:rPr lang="en-US" dirty="0" err="1">
                <a:solidFill>
                  <a:schemeClr val="tx1">
                    <a:lumMod val="50000"/>
                    <a:lumOff val="50000"/>
                  </a:schemeClr>
                </a:solidFill>
              </a:rPr>
              <a:t>tra</a:t>
            </a:r>
            <a:r>
              <a:rPr lang="en-US" dirty="0">
                <a:solidFill>
                  <a:schemeClr val="tx1">
                    <a:lumMod val="50000"/>
                    <a:lumOff val="50000"/>
                  </a:schemeClr>
                </a:solidFill>
              </a:rPr>
              <a:t> le </a:t>
            </a:r>
            <a:r>
              <a:rPr lang="en-US" dirty="0" err="1">
                <a:solidFill>
                  <a:schemeClr val="tx1">
                    <a:lumMod val="50000"/>
                    <a:lumOff val="50000"/>
                  </a:schemeClr>
                </a:solidFill>
              </a:rPr>
              <a:t>modalità</a:t>
            </a:r>
            <a:endParaRPr lang="en-US" dirty="0">
              <a:solidFill>
                <a:schemeClr val="tx1">
                  <a:lumMod val="50000"/>
                  <a:lumOff val="50000"/>
                </a:schemeClr>
              </a:solidFill>
            </a:endParaRPr>
          </a:p>
        </p:txBody>
      </p:sp>
      <p:pic>
        <p:nvPicPr>
          <p:cNvPr id="8" name="Immagine 7" descr="Immagine che contiene interno, dito, persona, unghia/chiodo&#10;&#10;Descrizione generata automaticamente">
            <a:extLst>
              <a:ext uri="{FF2B5EF4-FFF2-40B4-BE49-F238E27FC236}">
                <a16:creationId xmlns:a16="http://schemas.microsoft.com/office/drawing/2014/main" id="{C151125F-FA65-BC5D-291A-64413082EEB4}"/>
              </a:ext>
            </a:extLst>
          </p:cNvPr>
          <p:cNvPicPr>
            <a:picLocks noChangeAspect="1"/>
          </p:cNvPicPr>
          <p:nvPr/>
        </p:nvPicPr>
        <p:blipFill>
          <a:blip r:embed="rId3"/>
          <a:stretch>
            <a:fillRect/>
          </a:stretch>
        </p:blipFill>
        <p:spPr>
          <a:xfrm>
            <a:off x="3300894" y="1924987"/>
            <a:ext cx="3173141" cy="4137664"/>
          </a:xfrm>
          <a:prstGeom prst="rect">
            <a:avLst/>
          </a:prstGeom>
        </p:spPr>
      </p:pic>
    </p:spTree>
    <p:extLst>
      <p:ext uri="{BB962C8B-B14F-4D97-AF65-F5344CB8AC3E}">
        <p14:creationId xmlns:p14="http://schemas.microsoft.com/office/powerpoint/2010/main" val="2052024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70899AC-6500-5FE7-ADD5-8958B9E7998E}"/>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CE88E444-B59E-4B99-0BF7-3B27513C8D9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7B68DADD-73ED-9A90-5972-EEA571F8E0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222BA54D-E835-246E-1B82-FC692DC13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2704DD4-0D9C-9ADF-87D0-1E9FD1278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4" name="Rectangle 25">
              <a:extLst>
                <a:ext uri="{FF2B5EF4-FFF2-40B4-BE49-F238E27FC236}">
                  <a16:creationId xmlns:a16="http://schemas.microsoft.com/office/drawing/2014/main" id="{8E9C2F49-54B3-CCE3-2390-E7B0456AE8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5" name="Isosceles Triangle 14">
              <a:extLst>
                <a:ext uri="{FF2B5EF4-FFF2-40B4-BE49-F238E27FC236}">
                  <a16:creationId xmlns:a16="http://schemas.microsoft.com/office/drawing/2014/main" id="{1186C20E-FF7C-F385-D715-55FE75A265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6" name="Rectangle 27">
              <a:extLst>
                <a:ext uri="{FF2B5EF4-FFF2-40B4-BE49-F238E27FC236}">
                  <a16:creationId xmlns:a16="http://schemas.microsoft.com/office/drawing/2014/main" id="{039995E3-8FF1-02D2-F651-039D638F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7" name="Rectangle 28">
              <a:extLst>
                <a:ext uri="{FF2B5EF4-FFF2-40B4-BE49-F238E27FC236}">
                  <a16:creationId xmlns:a16="http://schemas.microsoft.com/office/drawing/2014/main" id="{F2B1ED52-3442-DEC8-2FA2-7BFEEBE178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8" name="Rectangle 29">
              <a:extLst>
                <a:ext uri="{FF2B5EF4-FFF2-40B4-BE49-F238E27FC236}">
                  <a16:creationId xmlns:a16="http://schemas.microsoft.com/office/drawing/2014/main" id="{2AEBCC1E-9563-D18B-C79A-F67C06E68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9" name="Isosceles Triangle 18">
              <a:extLst>
                <a:ext uri="{FF2B5EF4-FFF2-40B4-BE49-F238E27FC236}">
                  <a16:creationId xmlns:a16="http://schemas.microsoft.com/office/drawing/2014/main" id="{000A72E5-F3E4-ED3F-7D70-CAC4D618F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0" name="Isosceles Triangle 19">
              <a:extLst>
                <a:ext uri="{FF2B5EF4-FFF2-40B4-BE49-F238E27FC236}">
                  <a16:creationId xmlns:a16="http://schemas.microsoft.com/office/drawing/2014/main" id="{F76AB9EF-5E38-81B6-D71D-98137CFBC7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p:nvSpPr>
          <p:cNvPr id="2" name="Titolo 1">
            <a:extLst>
              <a:ext uri="{FF2B5EF4-FFF2-40B4-BE49-F238E27FC236}">
                <a16:creationId xmlns:a16="http://schemas.microsoft.com/office/drawing/2014/main" id="{8E71D833-D0F3-C840-C411-B99E02C98206}"/>
              </a:ext>
            </a:extLst>
          </p:cNvPr>
          <p:cNvSpPr>
            <a:spLocks noGrp="1"/>
          </p:cNvSpPr>
          <p:nvPr>
            <p:ph type="title"/>
          </p:nvPr>
        </p:nvSpPr>
        <p:spPr>
          <a:xfrm>
            <a:off x="1080000" y="198000"/>
            <a:ext cx="7673801" cy="1087656"/>
          </a:xfrm>
        </p:spPr>
        <p:txBody>
          <a:bodyPr vert="horz" lIns="91440" tIns="45720" rIns="91440" bIns="45720" rtlCol="0" anchor="b">
            <a:noAutofit/>
          </a:bodyPr>
          <a:lstStyle/>
          <a:p>
            <a:r>
              <a:rPr lang="en-US" sz="4000" kern="1200" dirty="0" err="1">
                <a:solidFill>
                  <a:schemeClr val="accent1"/>
                </a:solidFill>
                <a:latin typeface="+mj-lt"/>
                <a:ea typeface="+mj-ea"/>
                <a:cs typeface="+mj-cs"/>
              </a:rPr>
              <a:t>Punti</a:t>
            </a:r>
            <a:r>
              <a:rPr lang="en-US" sz="4000" kern="1200" dirty="0">
                <a:solidFill>
                  <a:schemeClr val="accent1"/>
                </a:solidFill>
                <a:latin typeface="+mj-lt"/>
                <a:ea typeface="+mj-ea"/>
                <a:cs typeface="+mj-cs"/>
              </a:rPr>
              <a:t> </a:t>
            </a:r>
            <a:r>
              <a:rPr lang="en-US" sz="4000" kern="1200" dirty="0" err="1">
                <a:solidFill>
                  <a:schemeClr val="accent1"/>
                </a:solidFill>
                <a:latin typeface="+mj-lt"/>
                <a:ea typeface="+mj-ea"/>
                <a:cs typeface="+mj-cs"/>
              </a:rPr>
              <a:t>critici</a:t>
            </a:r>
            <a:r>
              <a:rPr lang="en-US" sz="4000" kern="1200" dirty="0">
                <a:solidFill>
                  <a:schemeClr val="accent1"/>
                </a:solidFill>
                <a:latin typeface="+mj-lt"/>
                <a:ea typeface="+mj-ea"/>
                <a:cs typeface="+mj-cs"/>
              </a:rPr>
              <a:t>: gesture recognition</a:t>
            </a:r>
          </a:p>
        </p:txBody>
      </p:sp>
      <p:sp>
        <p:nvSpPr>
          <p:cNvPr id="3" name="Segnaposto testo 2">
            <a:extLst>
              <a:ext uri="{FF2B5EF4-FFF2-40B4-BE49-F238E27FC236}">
                <a16:creationId xmlns:a16="http://schemas.microsoft.com/office/drawing/2014/main" id="{AC6C04CA-3227-586C-E759-ADF46332F778}"/>
              </a:ext>
            </a:extLst>
          </p:cNvPr>
          <p:cNvSpPr>
            <a:spLocks noGrp="1"/>
          </p:cNvSpPr>
          <p:nvPr>
            <p:ph type="body" idx="1"/>
          </p:nvPr>
        </p:nvSpPr>
        <p:spPr>
          <a:xfrm>
            <a:off x="1224000" y="1188000"/>
            <a:ext cx="7599205" cy="611896"/>
          </a:xfrm>
        </p:spPr>
        <p:txBody>
          <a:bodyPr vert="horz" lIns="91440" tIns="45720" rIns="91440" bIns="45720" rtlCol="0" anchor="t">
            <a:normAutofit/>
          </a:bodyPr>
          <a:lstStyle/>
          <a:p>
            <a:r>
              <a:rPr lang="en-US" dirty="0" err="1">
                <a:solidFill>
                  <a:schemeClr val="tx1">
                    <a:lumMod val="50000"/>
                    <a:lumOff val="50000"/>
                  </a:schemeClr>
                </a:solidFill>
              </a:rPr>
              <a:t>Calcolo</a:t>
            </a:r>
            <a:r>
              <a:rPr lang="en-US" dirty="0">
                <a:solidFill>
                  <a:schemeClr val="tx1">
                    <a:lumMod val="50000"/>
                    <a:lumOff val="50000"/>
                  </a:schemeClr>
                </a:solidFill>
              </a:rPr>
              <a:t> </a:t>
            </a:r>
            <a:r>
              <a:rPr lang="en-US" dirty="0" err="1">
                <a:solidFill>
                  <a:schemeClr val="tx1">
                    <a:lumMod val="50000"/>
                    <a:lumOff val="50000"/>
                  </a:schemeClr>
                </a:solidFill>
              </a:rPr>
              <a:t>della</a:t>
            </a:r>
            <a:r>
              <a:rPr lang="en-US" dirty="0">
                <a:solidFill>
                  <a:schemeClr val="tx1">
                    <a:lumMod val="50000"/>
                    <a:lumOff val="50000"/>
                  </a:schemeClr>
                </a:solidFill>
              </a:rPr>
              <a:t> </a:t>
            </a:r>
            <a:r>
              <a:rPr lang="en-US" dirty="0" err="1">
                <a:solidFill>
                  <a:schemeClr val="tx1">
                    <a:lumMod val="50000"/>
                    <a:lumOff val="50000"/>
                  </a:schemeClr>
                </a:solidFill>
              </a:rPr>
              <a:t>direzione</a:t>
            </a:r>
            <a:r>
              <a:rPr lang="en-US" dirty="0">
                <a:solidFill>
                  <a:schemeClr val="tx1">
                    <a:lumMod val="50000"/>
                    <a:lumOff val="50000"/>
                  </a:schemeClr>
                </a:solidFill>
              </a:rPr>
              <a:t> </a:t>
            </a:r>
            <a:r>
              <a:rPr lang="en-US" dirty="0" err="1">
                <a:solidFill>
                  <a:schemeClr val="tx1">
                    <a:lumMod val="50000"/>
                    <a:lumOff val="50000"/>
                  </a:schemeClr>
                </a:solidFill>
              </a:rPr>
              <a:t>indicata</a:t>
            </a:r>
            <a:endParaRPr lang="en-US" dirty="0">
              <a:solidFill>
                <a:schemeClr val="tx1">
                  <a:lumMod val="50000"/>
                  <a:lumOff val="50000"/>
                </a:schemeClr>
              </a:solidFill>
            </a:endParaRPr>
          </a:p>
        </p:txBody>
      </p:sp>
      <p:pic>
        <p:nvPicPr>
          <p:cNvPr id="4" name="Segnaposto contenuto 4" descr="Immagine che contiene testo, linea, Diagramma, diagramma&#10;&#10;Descrizione generata automaticamente">
            <a:extLst>
              <a:ext uri="{FF2B5EF4-FFF2-40B4-BE49-F238E27FC236}">
                <a16:creationId xmlns:a16="http://schemas.microsoft.com/office/drawing/2014/main" id="{EAD3ED24-DC61-A860-4346-4479ED729F21}"/>
              </a:ext>
            </a:extLst>
          </p:cNvPr>
          <p:cNvPicPr>
            <a:picLocks noChangeAspect="1"/>
          </p:cNvPicPr>
          <p:nvPr/>
        </p:nvPicPr>
        <p:blipFill rotWithShape="1">
          <a:blip r:embed="rId3"/>
          <a:srcRect t="10848" r="3" b="778"/>
          <a:stretch/>
        </p:blipFill>
        <p:spPr>
          <a:xfrm>
            <a:off x="1964683" y="2228850"/>
            <a:ext cx="5604101" cy="4011701"/>
          </a:xfrm>
          <a:prstGeom prst="rect">
            <a:avLst/>
          </a:prstGeom>
        </p:spPr>
      </p:pic>
      <p:pic>
        <p:nvPicPr>
          <p:cNvPr id="6" name="Immagine 5" descr="Immagine che contiene interno, muro, luce&#10;&#10;Descrizione generata automaticamente">
            <a:extLst>
              <a:ext uri="{FF2B5EF4-FFF2-40B4-BE49-F238E27FC236}">
                <a16:creationId xmlns:a16="http://schemas.microsoft.com/office/drawing/2014/main" id="{5F860A7C-A434-558B-E915-5C5A9DFA290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630" b="95292" l="9906" r="89623">
                        <a14:foregroundMark x1="25000" y1="55195" x2="19575" y2="59740"/>
                        <a14:foregroundMark x1="19811" y1="62175" x2="23113" y2="68831"/>
                        <a14:foregroundMark x1="23821" y1="69481" x2="40802" y2="86364"/>
                        <a14:foregroundMark x1="41981" y1="85714" x2="56089" y2="89842"/>
                        <a14:foregroundMark x1="51887" y1="89286" x2="42217" y2="87825"/>
                        <a14:foregroundMark x1="37264" y1="84740" x2="46421" y2="90680"/>
                        <a14:foregroundMark x1="32075" y1="51786" x2="28538" y2="21266"/>
                        <a14:foregroundMark x1="28538" y1="21266" x2="32547" y2="11851"/>
                        <a14:foregroundMark x1="32783" y1="11526" x2="34198" y2="7955"/>
                        <a14:foregroundMark x1="33962" y1="12825" x2="31604" y2="10065"/>
                        <a14:foregroundMark x1="29245" y1="13799" x2="31368" y2="10552"/>
                        <a14:foregroundMark x1="37028" y1="10714" x2="35849" y2="8442"/>
                        <a14:foregroundMark x1="34670" y1="9416" x2="29717" y2="12338"/>
                        <a14:foregroundMark x1="29717" y1="11851" x2="35613" y2="9091"/>
                        <a14:foregroundMark x1="33491" y1="8604" x2="28774" y2="12825"/>
                        <a14:foregroundMark x1="33255" y1="8442" x2="28774" y2="11688"/>
                        <a14:foregroundMark x1="30896" y1="10714" x2="32547" y2="7630"/>
                        <a14:foregroundMark x1="29717" y1="20779" x2="28774" y2="18669"/>
                        <a14:foregroundMark x1="29481" y1="16883" x2="28774" y2="22890"/>
                        <a14:foregroundMark x1="26415" y1="22565" x2="27594" y2="18019"/>
                        <a14:foregroundMark x1="72170" y1="53084" x2="83255" y2="57143"/>
                        <a14:foregroundMark x1="82075" y1="56006" x2="79481" y2="50487"/>
                        <a14:foregroundMark x1="82783" y1="55357" x2="83726" y2="52922"/>
                        <a14:foregroundMark x1="69811" y1="45617" x2="68160" y2="43344"/>
                        <a14:foregroundMark x1="71934" y1="49026" x2="72642" y2="45292"/>
                        <a14:foregroundMark x1="58255" y1="44156" x2="58019" y2="38149"/>
                        <a14:foregroundMark x1="62736" y1="43994" x2="63443" y2="42208"/>
                        <a14:foregroundMark x1="53538" y1="46429" x2="58491" y2="44156"/>
                        <a14:foregroundMark x1="64387" y1="49026" x2="63915" y2="46591"/>
                        <a14:foregroundMark x1="63915" y1="53734" x2="60613" y2="48701"/>
                        <a14:foregroundMark x1="54717" y1="45617" x2="65802" y2="52597"/>
                        <a14:foregroundMark x1="53066" y1="45130" x2="60613" y2="52922"/>
                        <a14:foregroundMark x1="72642" y1="52760" x2="81604" y2="55519"/>
                        <a14:foregroundMark x1="82075" y1="57630" x2="75236" y2="50162"/>
                        <a14:foregroundMark x1="44575" y1="85227" x2="41038" y2="87662"/>
                        <a14:foregroundMark x1="42689" y1="88636" x2="49292" y2="90584"/>
                        <a14:foregroundMark x1="49764" y1="90909" x2="56604" y2="91396"/>
                        <a14:foregroundMark x1="51179" y1="91721" x2="38915" y2="87013"/>
                        <a14:foregroundMark x1="67453" y1="90097" x2="71462" y2="86526"/>
                        <a14:backgroundMark x1="46720" y1="94356" x2="45283" y2="94481"/>
                        <a14:backgroundMark x1="65936" y1="92691" x2="54326" y2="93697"/>
                        <a14:backgroundMark x1="77123" y1="91721" x2="66680" y2="92626"/>
                        <a14:backgroundMark x1="45283" y1="94481" x2="44811" y2="94318"/>
                      </a14:backgroundRemoval>
                    </a14:imgEffect>
                  </a14:imgLayer>
                </a14:imgProps>
              </a:ext>
            </a:extLst>
          </a:blip>
          <a:stretch>
            <a:fillRect/>
          </a:stretch>
        </p:blipFill>
        <p:spPr>
          <a:xfrm rot="20389981">
            <a:off x="3329887" y="3435620"/>
            <a:ext cx="1975312" cy="2869794"/>
          </a:xfrm>
          <a:prstGeom prst="rect">
            <a:avLst/>
          </a:prstGeom>
        </p:spPr>
      </p:pic>
      <p:cxnSp>
        <p:nvCxnSpPr>
          <p:cNvPr id="9" name="Connettore diritto 8">
            <a:extLst>
              <a:ext uri="{FF2B5EF4-FFF2-40B4-BE49-F238E27FC236}">
                <a16:creationId xmlns:a16="http://schemas.microsoft.com/office/drawing/2014/main" id="{C174F1AC-AD93-7F51-84EF-EFFD25BBFEEB}"/>
              </a:ext>
            </a:extLst>
          </p:cNvPr>
          <p:cNvCxnSpPr>
            <a:cxnSpLocks/>
          </p:cNvCxnSpPr>
          <p:nvPr/>
        </p:nvCxnSpPr>
        <p:spPr>
          <a:xfrm>
            <a:off x="2580640" y="2037080"/>
            <a:ext cx="2346960" cy="426847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124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94D7711-936E-37AC-05D3-D4AA9D66D43D}"/>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1B8CC44F-4CC2-94B8-2F56-BEC5931C8F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DF143472-607F-FF7A-B662-95FC66F3BE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E6362073-1367-B427-AC1A-243302718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9FB2CB99-1B7F-71FE-D7A5-DFF1F20FC6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4" name="Rectangle 25">
              <a:extLst>
                <a:ext uri="{FF2B5EF4-FFF2-40B4-BE49-F238E27FC236}">
                  <a16:creationId xmlns:a16="http://schemas.microsoft.com/office/drawing/2014/main" id="{51E601BC-C9EA-500F-6980-2176AD9F34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5" name="Isosceles Triangle 14">
              <a:extLst>
                <a:ext uri="{FF2B5EF4-FFF2-40B4-BE49-F238E27FC236}">
                  <a16:creationId xmlns:a16="http://schemas.microsoft.com/office/drawing/2014/main" id="{48FA2B8D-B593-9F77-3FFD-46F572F0D4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6" name="Rectangle 27">
              <a:extLst>
                <a:ext uri="{FF2B5EF4-FFF2-40B4-BE49-F238E27FC236}">
                  <a16:creationId xmlns:a16="http://schemas.microsoft.com/office/drawing/2014/main" id="{6F816634-5144-4FE9-AB64-D88871142E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7" name="Rectangle 28">
              <a:extLst>
                <a:ext uri="{FF2B5EF4-FFF2-40B4-BE49-F238E27FC236}">
                  <a16:creationId xmlns:a16="http://schemas.microsoft.com/office/drawing/2014/main" id="{075CB2E7-2586-3537-CF59-37E0B2AE6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8" name="Rectangle 29">
              <a:extLst>
                <a:ext uri="{FF2B5EF4-FFF2-40B4-BE49-F238E27FC236}">
                  <a16:creationId xmlns:a16="http://schemas.microsoft.com/office/drawing/2014/main" id="{27D00A7B-8EA7-28EE-2A2A-08FE83350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9" name="Isosceles Triangle 18">
              <a:extLst>
                <a:ext uri="{FF2B5EF4-FFF2-40B4-BE49-F238E27FC236}">
                  <a16:creationId xmlns:a16="http://schemas.microsoft.com/office/drawing/2014/main" id="{B8CDEAA6-8DC6-D292-5666-75BAB53F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0" name="Isosceles Triangle 19">
              <a:extLst>
                <a:ext uri="{FF2B5EF4-FFF2-40B4-BE49-F238E27FC236}">
                  <a16:creationId xmlns:a16="http://schemas.microsoft.com/office/drawing/2014/main" id="{3FF0E433-4DC8-B58A-FDE3-7E694D4DE0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p:nvSpPr>
          <p:cNvPr id="2" name="Titolo 1">
            <a:extLst>
              <a:ext uri="{FF2B5EF4-FFF2-40B4-BE49-F238E27FC236}">
                <a16:creationId xmlns:a16="http://schemas.microsoft.com/office/drawing/2014/main" id="{38985D81-1B89-8487-B305-E84C1F1F2A24}"/>
              </a:ext>
            </a:extLst>
          </p:cNvPr>
          <p:cNvSpPr>
            <a:spLocks noGrp="1"/>
          </p:cNvSpPr>
          <p:nvPr>
            <p:ph type="title"/>
          </p:nvPr>
        </p:nvSpPr>
        <p:spPr>
          <a:xfrm>
            <a:off x="1080000" y="198000"/>
            <a:ext cx="7673801" cy="1087656"/>
          </a:xfrm>
        </p:spPr>
        <p:txBody>
          <a:bodyPr vert="horz" lIns="91440" tIns="45720" rIns="91440" bIns="45720" rtlCol="0" anchor="b">
            <a:noAutofit/>
          </a:bodyPr>
          <a:lstStyle/>
          <a:p>
            <a:r>
              <a:rPr lang="en-US" sz="4000" kern="1200" dirty="0" err="1">
                <a:solidFill>
                  <a:schemeClr val="accent1"/>
                </a:solidFill>
                <a:latin typeface="+mj-lt"/>
                <a:ea typeface="+mj-ea"/>
                <a:cs typeface="+mj-cs"/>
              </a:rPr>
              <a:t>Punti</a:t>
            </a:r>
            <a:r>
              <a:rPr lang="en-US" sz="4000" kern="1200" dirty="0">
                <a:solidFill>
                  <a:schemeClr val="accent1"/>
                </a:solidFill>
                <a:latin typeface="+mj-lt"/>
                <a:ea typeface="+mj-ea"/>
                <a:cs typeface="+mj-cs"/>
              </a:rPr>
              <a:t> </a:t>
            </a:r>
            <a:r>
              <a:rPr lang="en-US" sz="4000" kern="1200" dirty="0" err="1">
                <a:solidFill>
                  <a:schemeClr val="accent1"/>
                </a:solidFill>
                <a:latin typeface="+mj-lt"/>
                <a:ea typeface="+mj-ea"/>
                <a:cs typeface="+mj-cs"/>
              </a:rPr>
              <a:t>critici</a:t>
            </a:r>
            <a:r>
              <a:rPr lang="en-US" sz="4000" kern="1200" dirty="0">
                <a:solidFill>
                  <a:schemeClr val="accent1"/>
                </a:solidFill>
                <a:latin typeface="+mj-lt"/>
                <a:ea typeface="+mj-ea"/>
                <a:cs typeface="+mj-cs"/>
              </a:rPr>
              <a:t>: gesture recognition</a:t>
            </a:r>
          </a:p>
        </p:txBody>
      </p:sp>
      <p:sp>
        <p:nvSpPr>
          <p:cNvPr id="3" name="Segnaposto testo 2">
            <a:extLst>
              <a:ext uri="{FF2B5EF4-FFF2-40B4-BE49-F238E27FC236}">
                <a16:creationId xmlns:a16="http://schemas.microsoft.com/office/drawing/2014/main" id="{68A88384-CD7B-5C24-EC44-E32996B41157}"/>
              </a:ext>
            </a:extLst>
          </p:cNvPr>
          <p:cNvSpPr>
            <a:spLocks noGrp="1"/>
          </p:cNvSpPr>
          <p:nvPr>
            <p:ph type="body" idx="1"/>
          </p:nvPr>
        </p:nvSpPr>
        <p:spPr>
          <a:xfrm>
            <a:off x="1224000" y="1188000"/>
            <a:ext cx="7599205" cy="611896"/>
          </a:xfrm>
        </p:spPr>
        <p:txBody>
          <a:bodyPr vert="horz" lIns="91440" tIns="45720" rIns="91440" bIns="45720" rtlCol="0" anchor="t">
            <a:normAutofit/>
          </a:bodyPr>
          <a:lstStyle/>
          <a:p>
            <a:r>
              <a:rPr lang="en-US" dirty="0" err="1">
                <a:solidFill>
                  <a:schemeClr val="tx1">
                    <a:lumMod val="50000"/>
                    <a:lumOff val="50000"/>
                  </a:schemeClr>
                </a:solidFill>
              </a:rPr>
              <a:t>Guida</a:t>
            </a:r>
            <a:r>
              <a:rPr lang="en-US" dirty="0">
                <a:solidFill>
                  <a:schemeClr val="tx1">
                    <a:lumMod val="50000"/>
                    <a:lumOff val="50000"/>
                  </a:schemeClr>
                </a:solidFill>
              </a:rPr>
              <a:t> </a:t>
            </a:r>
            <a:r>
              <a:rPr lang="en-US" dirty="0" err="1">
                <a:solidFill>
                  <a:schemeClr val="tx1">
                    <a:lumMod val="50000"/>
                    <a:lumOff val="50000"/>
                  </a:schemeClr>
                </a:solidFill>
              </a:rPr>
              <a:t>automatica</a:t>
            </a:r>
            <a:endParaRPr lang="en-US" dirty="0">
              <a:solidFill>
                <a:schemeClr val="tx1">
                  <a:lumMod val="50000"/>
                  <a:lumOff val="50000"/>
                </a:schemeClr>
              </a:solidFill>
            </a:endParaRPr>
          </a:p>
        </p:txBody>
      </p:sp>
      <p:pic>
        <p:nvPicPr>
          <p:cNvPr id="5" name="Immagine 4" descr="Immagine che contiene schermata, interno, muro, persona&#10;&#10;Descrizione generata automaticamente">
            <a:extLst>
              <a:ext uri="{FF2B5EF4-FFF2-40B4-BE49-F238E27FC236}">
                <a16:creationId xmlns:a16="http://schemas.microsoft.com/office/drawing/2014/main" id="{7B3E505A-533D-400C-E341-982F7B19A64C}"/>
              </a:ext>
            </a:extLst>
          </p:cNvPr>
          <p:cNvPicPr>
            <a:picLocks noChangeAspect="1"/>
          </p:cNvPicPr>
          <p:nvPr/>
        </p:nvPicPr>
        <p:blipFill>
          <a:blip r:embed="rId3"/>
          <a:stretch>
            <a:fillRect/>
          </a:stretch>
        </p:blipFill>
        <p:spPr>
          <a:xfrm>
            <a:off x="6588527" y="2276408"/>
            <a:ext cx="2543687" cy="3236095"/>
          </a:xfrm>
          <a:prstGeom prst="rect">
            <a:avLst/>
          </a:prstGeom>
        </p:spPr>
      </p:pic>
      <p:pic>
        <p:nvPicPr>
          <p:cNvPr id="6" name="Immagine 5" descr="Immagine che contiene interno, muro, persona&#10;&#10;Descrizione generata automaticamente">
            <a:extLst>
              <a:ext uri="{FF2B5EF4-FFF2-40B4-BE49-F238E27FC236}">
                <a16:creationId xmlns:a16="http://schemas.microsoft.com/office/drawing/2014/main" id="{41C5E55C-93B7-F40A-300E-F7EB2A7AA5B7}"/>
              </a:ext>
            </a:extLst>
          </p:cNvPr>
          <p:cNvPicPr>
            <a:picLocks noChangeAspect="1"/>
          </p:cNvPicPr>
          <p:nvPr/>
        </p:nvPicPr>
        <p:blipFill>
          <a:blip r:embed="rId4"/>
          <a:stretch>
            <a:fillRect/>
          </a:stretch>
        </p:blipFill>
        <p:spPr>
          <a:xfrm>
            <a:off x="3730601" y="2277162"/>
            <a:ext cx="2608783" cy="3234589"/>
          </a:xfrm>
          <a:prstGeom prst="rect">
            <a:avLst/>
          </a:prstGeom>
        </p:spPr>
      </p:pic>
      <p:pic>
        <p:nvPicPr>
          <p:cNvPr id="7" name="Immagine 6" descr="Immagine che contiene interno, muro&#10;&#10;Descrizione generata automaticamente">
            <a:extLst>
              <a:ext uri="{FF2B5EF4-FFF2-40B4-BE49-F238E27FC236}">
                <a16:creationId xmlns:a16="http://schemas.microsoft.com/office/drawing/2014/main" id="{4C91EDF3-6BFC-9C02-FE1E-4E67F612F682}"/>
              </a:ext>
            </a:extLst>
          </p:cNvPr>
          <p:cNvPicPr>
            <a:picLocks noChangeAspect="1"/>
          </p:cNvPicPr>
          <p:nvPr/>
        </p:nvPicPr>
        <p:blipFill>
          <a:blip r:embed="rId5"/>
          <a:stretch>
            <a:fillRect/>
          </a:stretch>
        </p:blipFill>
        <p:spPr>
          <a:xfrm>
            <a:off x="842597" y="2275656"/>
            <a:ext cx="2644551" cy="3236095"/>
          </a:xfrm>
          <a:prstGeom prst="rect">
            <a:avLst/>
          </a:prstGeom>
        </p:spPr>
      </p:pic>
    </p:spTree>
    <p:extLst>
      <p:ext uri="{BB962C8B-B14F-4D97-AF65-F5344CB8AC3E}">
        <p14:creationId xmlns:p14="http://schemas.microsoft.com/office/powerpoint/2010/main" val="498811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4717D47-7252-309D-EDC1-20BC78B7D5DB}"/>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B195A6BA-E95A-0887-7A36-75E9A6C3527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FE1BBCA1-0E7F-C543-3DBD-8CB8F8621AB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0CEC567D-D478-F5F5-1F67-E6D40E03E1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70F37E25-F501-2D94-F67E-E47626771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4" name="Rectangle 25">
              <a:extLst>
                <a:ext uri="{FF2B5EF4-FFF2-40B4-BE49-F238E27FC236}">
                  <a16:creationId xmlns:a16="http://schemas.microsoft.com/office/drawing/2014/main" id="{9969F09F-B1A0-BB72-F6AB-AEE5EA14BB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5" name="Isosceles Triangle 14">
              <a:extLst>
                <a:ext uri="{FF2B5EF4-FFF2-40B4-BE49-F238E27FC236}">
                  <a16:creationId xmlns:a16="http://schemas.microsoft.com/office/drawing/2014/main" id="{F283CEBC-0780-4435-B925-394F7F286E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6" name="Rectangle 27">
              <a:extLst>
                <a:ext uri="{FF2B5EF4-FFF2-40B4-BE49-F238E27FC236}">
                  <a16:creationId xmlns:a16="http://schemas.microsoft.com/office/drawing/2014/main" id="{0C1DE871-DFFE-AD73-7423-9BB9FDCEB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7" name="Rectangle 28">
              <a:extLst>
                <a:ext uri="{FF2B5EF4-FFF2-40B4-BE49-F238E27FC236}">
                  <a16:creationId xmlns:a16="http://schemas.microsoft.com/office/drawing/2014/main" id="{C4A4EE68-5916-1670-F59E-51A1A18B6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8" name="Rectangle 29">
              <a:extLst>
                <a:ext uri="{FF2B5EF4-FFF2-40B4-BE49-F238E27FC236}">
                  <a16:creationId xmlns:a16="http://schemas.microsoft.com/office/drawing/2014/main" id="{B730C57B-4FB7-7E0F-3E1A-34CD09082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9" name="Isosceles Triangle 18">
              <a:extLst>
                <a:ext uri="{FF2B5EF4-FFF2-40B4-BE49-F238E27FC236}">
                  <a16:creationId xmlns:a16="http://schemas.microsoft.com/office/drawing/2014/main" id="{1019C93F-7D0C-BA62-0104-7E96CD0AF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0" name="Isosceles Triangle 19">
              <a:extLst>
                <a:ext uri="{FF2B5EF4-FFF2-40B4-BE49-F238E27FC236}">
                  <a16:creationId xmlns:a16="http://schemas.microsoft.com/office/drawing/2014/main" id="{FADF736D-D683-DB43-7CFB-DDDDAE58F0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p:nvSpPr>
          <p:cNvPr id="2" name="Titolo 1">
            <a:extLst>
              <a:ext uri="{FF2B5EF4-FFF2-40B4-BE49-F238E27FC236}">
                <a16:creationId xmlns:a16="http://schemas.microsoft.com/office/drawing/2014/main" id="{F6051290-9E61-142B-BCC5-03743A0BEC6E}"/>
              </a:ext>
            </a:extLst>
          </p:cNvPr>
          <p:cNvSpPr>
            <a:spLocks noGrp="1"/>
          </p:cNvSpPr>
          <p:nvPr>
            <p:ph type="title"/>
          </p:nvPr>
        </p:nvSpPr>
        <p:spPr>
          <a:xfrm>
            <a:off x="1080000" y="198000"/>
            <a:ext cx="7673801" cy="1087656"/>
          </a:xfrm>
        </p:spPr>
        <p:txBody>
          <a:bodyPr vert="horz" lIns="91440" tIns="45720" rIns="91440" bIns="45720" rtlCol="0" anchor="b">
            <a:normAutofit/>
          </a:bodyPr>
          <a:lstStyle/>
          <a:p>
            <a:r>
              <a:rPr lang="en-US" sz="4800" kern="1200" dirty="0" err="1">
                <a:solidFill>
                  <a:schemeClr val="accent1"/>
                </a:solidFill>
                <a:latin typeface="+mj-lt"/>
                <a:ea typeface="+mj-ea"/>
                <a:cs typeface="+mj-cs"/>
              </a:rPr>
              <a:t>Odometria</a:t>
            </a:r>
            <a:endParaRPr lang="en-US" sz="4800" kern="1200" dirty="0">
              <a:solidFill>
                <a:schemeClr val="accent1"/>
              </a:solidFill>
              <a:latin typeface="+mj-lt"/>
              <a:ea typeface="+mj-ea"/>
              <a:cs typeface="+mj-cs"/>
            </a:endParaRPr>
          </a:p>
        </p:txBody>
      </p:sp>
      <p:sp>
        <p:nvSpPr>
          <p:cNvPr id="3" name="Segnaposto testo 2">
            <a:extLst>
              <a:ext uri="{FF2B5EF4-FFF2-40B4-BE49-F238E27FC236}">
                <a16:creationId xmlns:a16="http://schemas.microsoft.com/office/drawing/2014/main" id="{824393A9-7A4C-DD3A-0D6D-CD4D7D9AE824}"/>
              </a:ext>
            </a:extLst>
          </p:cNvPr>
          <p:cNvSpPr>
            <a:spLocks noGrp="1"/>
          </p:cNvSpPr>
          <p:nvPr>
            <p:ph type="body" idx="1"/>
          </p:nvPr>
        </p:nvSpPr>
        <p:spPr>
          <a:xfrm>
            <a:off x="1224000" y="1188000"/>
            <a:ext cx="7599205" cy="611896"/>
          </a:xfrm>
        </p:spPr>
        <p:txBody>
          <a:bodyPr vert="horz" lIns="91440" tIns="45720" rIns="91440" bIns="45720" rtlCol="0" anchor="t">
            <a:normAutofit/>
          </a:bodyPr>
          <a:lstStyle/>
          <a:p>
            <a:r>
              <a:rPr lang="it-IT" dirty="0">
                <a:solidFill>
                  <a:schemeClr val="tx1">
                    <a:lumMod val="50000"/>
                    <a:lumOff val="50000"/>
                  </a:schemeClr>
                </a:solidFill>
              </a:rPr>
              <a:t>Spiegazione generale</a:t>
            </a:r>
          </a:p>
        </p:txBody>
      </p:sp>
      <p:pic>
        <p:nvPicPr>
          <p:cNvPr id="6" name="Immagine 5">
            <a:extLst>
              <a:ext uri="{FF2B5EF4-FFF2-40B4-BE49-F238E27FC236}">
                <a16:creationId xmlns:a16="http://schemas.microsoft.com/office/drawing/2014/main" id="{BBE2DE86-B725-3A50-2119-FC7455CEA459}"/>
              </a:ext>
            </a:extLst>
          </p:cNvPr>
          <p:cNvPicPr>
            <a:picLocks noChangeAspect="1"/>
          </p:cNvPicPr>
          <p:nvPr/>
        </p:nvPicPr>
        <p:blipFill>
          <a:blip r:embed="rId3"/>
          <a:stretch>
            <a:fillRect/>
          </a:stretch>
        </p:blipFill>
        <p:spPr>
          <a:xfrm>
            <a:off x="1983268" y="1877154"/>
            <a:ext cx="5957263" cy="4467948"/>
          </a:xfrm>
          <a:prstGeom prst="rect">
            <a:avLst/>
          </a:prstGeom>
        </p:spPr>
      </p:pic>
    </p:spTree>
    <p:extLst>
      <p:ext uri="{BB962C8B-B14F-4D97-AF65-F5344CB8AC3E}">
        <p14:creationId xmlns:p14="http://schemas.microsoft.com/office/powerpoint/2010/main" val="318992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841DED9-747A-6870-8282-5EFCA58A7097}"/>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C609C312-FC28-3046-5C17-15EFFAD587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E511EB52-FA7C-FE55-441C-6EB1AB5785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018FB37-F5F5-5E0E-4D43-F2E7E9406E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015D39E0-D6BC-AD15-D2CB-9AF3D572B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4" name="Rectangle 25">
              <a:extLst>
                <a:ext uri="{FF2B5EF4-FFF2-40B4-BE49-F238E27FC236}">
                  <a16:creationId xmlns:a16="http://schemas.microsoft.com/office/drawing/2014/main" id="{77718A93-251B-D248-BC14-0317EFE83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5" name="Isosceles Triangle 14">
              <a:extLst>
                <a:ext uri="{FF2B5EF4-FFF2-40B4-BE49-F238E27FC236}">
                  <a16:creationId xmlns:a16="http://schemas.microsoft.com/office/drawing/2014/main" id="{AE03806E-E4E6-D478-FF52-05AC530105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6" name="Rectangle 27">
              <a:extLst>
                <a:ext uri="{FF2B5EF4-FFF2-40B4-BE49-F238E27FC236}">
                  <a16:creationId xmlns:a16="http://schemas.microsoft.com/office/drawing/2014/main" id="{FCEB9193-14B6-D699-F8B0-32E849E626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7" name="Rectangle 28">
              <a:extLst>
                <a:ext uri="{FF2B5EF4-FFF2-40B4-BE49-F238E27FC236}">
                  <a16:creationId xmlns:a16="http://schemas.microsoft.com/office/drawing/2014/main" id="{6375A0AB-8717-88BD-F33B-F5233047A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8" name="Rectangle 29">
              <a:extLst>
                <a:ext uri="{FF2B5EF4-FFF2-40B4-BE49-F238E27FC236}">
                  <a16:creationId xmlns:a16="http://schemas.microsoft.com/office/drawing/2014/main" id="{AAF357C8-B40C-94E8-E484-34950A5C0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9" name="Isosceles Triangle 18">
              <a:extLst>
                <a:ext uri="{FF2B5EF4-FFF2-40B4-BE49-F238E27FC236}">
                  <a16:creationId xmlns:a16="http://schemas.microsoft.com/office/drawing/2014/main" id="{7C239F26-9F1D-61AA-D5F7-3518A11F8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0" name="Isosceles Triangle 19">
              <a:extLst>
                <a:ext uri="{FF2B5EF4-FFF2-40B4-BE49-F238E27FC236}">
                  <a16:creationId xmlns:a16="http://schemas.microsoft.com/office/drawing/2014/main" id="{28BF4027-8423-0A52-A6B4-3B8A51B8B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p:nvSpPr>
          <p:cNvPr id="2" name="Titolo 1">
            <a:extLst>
              <a:ext uri="{FF2B5EF4-FFF2-40B4-BE49-F238E27FC236}">
                <a16:creationId xmlns:a16="http://schemas.microsoft.com/office/drawing/2014/main" id="{72B2F08C-F4F1-0CF8-D0D5-FEFCB82FCC5C}"/>
              </a:ext>
            </a:extLst>
          </p:cNvPr>
          <p:cNvSpPr>
            <a:spLocks noGrp="1"/>
          </p:cNvSpPr>
          <p:nvPr>
            <p:ph type="title"/>
          </p:nvPr>
        </p:nvSpPr>
        <p:spPr>
          <a:xfrm>
            <a:off x="1080000" y="198000"/>
            <a:ext cx="7673801" cy="1087656"/>
          </a:xfrm>
        </p:spPr>
        <p:txBody>
          <a:bodyPr vert="horz" lIns="91440" tIns="45720" rIns="91440" bIns="45720" rtlCol="0" anchor="b">
            <a:normAutofit/>
          </a:bodyPr>
          <a:lstStyle/>
          <a:p>
            <a:r>
              <a:rPr lang="en-US" sz="4800" kern="1200" dirty="0" err="1">
                <a:solidFill>
                  <a:schemeClr val="accent1"/>
                </a:solidFill>
                <a:latin typeface="+mj-lt"/>
                <a:ea typeface="+mj-ea"/>
                <a:cs typeface="+mj-cs"/>
              </a:rPr>
              <a:t>Odometria</a:t>
            </a:r>
            <a:endParaRPr lang="en-US" sz="4800" kern="1200" dirty="0">
              <a:solidFill>
                <a:schemeClr val="accent1"/>
              </a:solidFill>
              <a:latin typeface="+mj-lt"/>
              <a:ea typeface="+mj-ea"/>
              <a:cs typeface="+mj-cs"/>
            </a:endParaRPr>
          </a:p>
        </p:txBody>
      </p:sp>
      <p:sp>
        <p:nvSpPr>
          <p:cNvPr id="3" name="Segnaposto testo 2">
            <a:extLst>
              <a:ext uri="{FF2B5EF4-FFF2-40B4-BE49-F238E27FC236}">
                <a16:creationId xmlns:a16="http://schemas.microsoft.com/office/drawing/2014/main" id="{3BF40ED1-A5EA-BA1F-1BAA-BF1F251BEC03}"/>
              </a:ext>
            </a:extLst>
          </p:cNvPr>
          <p:cNvSpPr>
            <a:spLocks noGrp="1"/>
          </p:cNvSpPr>
          <p:nvPr>
            <p:ph type="body" idx="1"/>
          </p:nvPr>
        </p:nvSpPr>
        <p:spPr>
          <a:xfrm>
            <a:off x="1224000" y="1188000"/>
            <a:ext cx="7599205" cy="611896"/>
          </a:xfrm>
        </p:spPr>
        <p:txBody>
          <a:bodyPr vert="horz" lIns="91440" tIns="45720" rIns="91440" bIns="45720" rtlCol="0" anchor="t">
            <a:normAutofit/>
          </a:bodyPr>
          <a:lstStyle/>
          <a:p>
            <a:r>
              <a:rPr lang="it-IT" dirty="0">
                <a:solidFill>
                  <a:schemeClr val="tx1">
                    <a:lumMod val="50000"/>
                    <a:lumOff val="50000"/>
                  </a:schemeClr>
                </a:solidFill>
              </a:rPr>
              <a:t>Definizione dei valori calcolati sui tag</a:t>
            </a:r>
          </a:p>
        </p:txBody>
      </p:sp>
      <p:pic>
        <p:nvPicPr>
          <p:cNvPr id="4" name="Immagine 3" descr="Immagine che contiene linea, diagramma, quadrato, Rettangolo&#10;&#10;Descrizione generata automaticamente">
            <a:extLst>
              <a:ext uri="{FF2B5EF4-FFF2-40B4-BE49-F238E27FC236}">
                <a16:creationId xmlns:a16="http://schemas.microsoft.com/office/drawing/2014/main" id="{7726F79C-90A3-8952-A422-66157E643D2E}"/>
              </a:ext>
            </a:extLst>
          </p:cNvPr>
          <p:cNvPicPr>
            <a:picLocks noChangeAspect="1"/>
          </p:cNvPicPr>
          <p:nvPr/>
        </p:nvPicPr>
        <p:blipFill rotWithShape="1">
          <a:blip r:embed="rId3"/>
          <a:srcRect r="600" b="6"/>
          <a:stretch/>
        </p:blipFill>
        <p:spPr>
          <a:xfrm>
            <a:off x="747951" y="2506077"/>
            <a:ext cx="3830062" cy="2916656"/>
          </a:xfrm>
          <a:prstGeom prst="rect">
            <a:avLst/>
          </a:prstGeom>
        </p:spPr>
      </p:pic>
      <p:pic>
        <p:nvPicPr>
          <p:cNvPr id="5" name="Immagine 4" descr="Immagine che contiene schermata, testo, diagramma, linea&#10;&#10;Descrizione generata automaticamente">
            <a:extLst>
              <a:ext uri="{FF2B5EF4-FFF2-40B4-BE49-F238E27FC236}">
                <a16:creationId xmlns:a16="http://schemas.microsoft.com/office/drawing/2014/main" id="{3BC72ED6-E0BE-3882-0A7B-095EF6F81D4F}"/>
              </a:ext>
            </a:extLst>
          </p:cNvPr>
          <p:cNvPicPr>
            <a:picLocks noChangeAspect="1"/>
          </p:cNvPicPr>
          <p:nvPr/>
        </p:nvPicPr>
        <p:blipFill rotWithShape="1">
          <a:blip r:embed="rId4"/>
          <a:srcRect t="1274" r="-6" b="1951"/>
          <a:stretch/>
        </p:blipFill>
        <p:spPr>
          <a:xfrm>
            <a:off x="4835813" y="2104663"/>
            <a:ext cx="4495513" cy="3719484"/>
          </a:xfrm>
          <a:prstGeom prst="rect">
            <a:avLst/>
          </a:prstGeom>
        </p:spPr>
      </p:pic>
    </p:spTree>
    <p:extLst>
      <p:ext uri="{BB962C8B-B14F-4D97-AF65-F5344CB8AC3E}">
        <p14:creationId xmlns:p14="http://schemas.microsoft.com/office/powerpoint/2010/main" val="265932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B31A048-73D3-BA32-105B-3D519CB4ECE9}"/>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7E3B8A25-0789-0A8F-8D84-2F432F902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2CFD7EEB-1769-52D9-DB99-690D5ECFB8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BEEC7BC7-107A-AD8A-9132-E0F99C9C22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6A4D6B4C-D5D4-F409-8B0B-3C0CD6930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4" name="Rectangle 25">
              <a:extLst>
                <a:ext uri="{FF2B5EF4-FFF2-40B4-BE49-F238E27FC236}">
                  <a16:creationId xmlns:a16="http://schemas.microsoft.com/office/drawing/2014/main" id="{2187F289-FEA7-A51A-D22B-CD477A88B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5" name="Isosceles Triangle 14">
              <a:extLst>
                <a:ext uri="{FF2B5EF4-FFF2-40B4-BE49-F238E27FC236}">
                  <a16:creationId xmlns:a16="http://schemas.microsoft.com/office/drawing/2014/main" id="{F4C334AC-33B5-3B12-9FDA-AF090ADC3E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6" name="Rectangle 27">
              <a:extLst>
                <a:ext uri="{FF2B5EF4-FFF2-40B4-BE49-F238E27FC236}">
                  <a16:creationId xmlns:a16="http://schemas.microsoft.com/office/drawing/2014/main" id="{8D6AA20D-A435-D634-D362-EE3FDA7100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7" name="Rectangle 28">
              <a:extLst>
                <a:ext uri="{FF2B5EF4-FFF2-40B4-BE49-F238E27FC236}">
                  <a16:creationId xmlns:a16="http://schemas.microsoft.com/office/drawing/2014/main" id="{7533D054-148F-DDF6-A9E6-8A1B235DA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8" name="Rectangle 29">
              <a:extLst>
                <a:ext uri="{FF2B5EF4-FFF2-40B4-BE49-F238E27FC236}">
                  <a16:creationId xmlns:a16="http://schemas.microsoft.com/office/drawing/2014/main" id="{BA786FD4-350E-C7C8-59C9-2D6E5EC9F3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9" name="Isosceles Triangle 18">
              <a:extLst>
                <a:ext uri="{FF2B5EF4-FFF2-40B4-BE49-F238E27FC236}">
                  <a16:creationId xmlns:a16="http://schemas.microsoft.com/office/drawing/2014/main" id="{2E6C4A6D-0BC3-E468-DA45-9CED6A986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0" name="Isosceles Triangle 19">
              <a:extLst>
                <a:ext uri="{FF2B5EF4-FFF2-40B4-BE49-F238E27FC236}">
                  <a16:creationId xmlns:a16="http://schemas.microsoft.com/office/drawing/2014/main" id="{F27C463A-FEFD-AFA3-C263-A7D70D145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p:nvSpPr>
          <p:cNvPr id="2" name="Titolo 1">
            <a:extLst>
              <a:ext uri="{FF2B5EF4-FFF2-40B4-BE49-F238E27FC236}">
                <a16:creationId xmlns:a16="http://schemas.microsoft.com/office/drawing/2014/main" id="{8D953850-3D98-30D0-DF11-87B70B6C1C9A}"/>
              </a:ext>
            </a:extLst>
          </p:cNvPr>
          <p:cNvSpPr>
            <a:spLocks noGrp="1"/>
          </p:cNvSpPr>
          <p:nvPr>
            <p:ph type="title"/>
          </p:nvPr>
        </p:nvSpPr>
        <p:spPr>
          <a:xfrm>
            <a:off x="1080000" y="198000"/>
            <a:ext cx="7673801" cy="1087656"/>
          </a:xfrm>
        </p:spPr>
        <p:txBody>
          <a:bodyPr vert="horz" lIns="91440" tIns="45720" rIns="91440" bIns="45720" rtlCol="0" anchor="b">
            <a:normAutofit/>
          </a:bodyPr>
          <a:lstStyle/>
          <a:p>
            <a:r>
              <a:rPr lang="en-US" sz="4800" kern="1200" dirty="0" err="1">
                <a:solidFill>
                  <a:schemeClr val="accent1"/>
                </a:solidFill>
                <a:latin typeface="+mj-lt"/>
                <a:ea typeface="+mj-ea"/>
                <a:cs typeface="+mj-cs"/>
              </a:rPr>
              <a:t>Odometria</a:t>
            </a:r>
            <a:endParaRPr lang="en-US" sz="4800" kern="1200" dirty="0">
              <a:solidFill>
                <a:schemeClr val="accent1"/>
              </a:solidFill>
              <a:latin typeface="+mj-lt"/>
              <a:ea typeface="+mj-ea"/>
              <a:cs typeface="+mj-cs"/>
            </a:endParaRPr>
          </a:p>
        </p:txBody>
      </p:sp>
      <p:sp>
        <p:nvSpPr>
          <p:cNvPr id="3" name="Segnaposto testo 2">
            <a:extLst>
              <a:ext uri="{FF2B5EF4-FFF2-40B4-BE49-F238E27FC236}">
                <a16:creationId xmlns:a16="http://schemas.microsoft.com/office/drawing/2014/main" id="{A71C73C5-B909-4C6B-C78B-474368854592}"/>
              </a:ext>
            </a:extLst>
          </p:cNvPr>
          <p:cNvSpPr>
            <a:spLocks noGrp="1"/>
          </p:cNvSpPr>
          <p:nvPr>
            <p:ph type="body" idx="1"/>
          </p:nvPr>
        </p:nvSpPr>
        <p:spPr>
          <a:xfrm>
            <a:off x="1224000" y="1188000"/>
            <a:ext cx="7599205" cy="611896"/>
          </a:xfrm>
        </p:spPr>
        <p:txBody>
          <a:bodyPr vert="horz" lIns="91440" tIns="45720" rIns="91440" bIns="45720" rtlCol="0" anchor="t">
            <a:normAutofit/>
          </a:bodyPr>
          <a:lstStyle/>
          <a:p>
            <a:r>
              <a:rPr lang="it-IT" dirty="0">
                <a:solidFill>
                  <a:schemeClr val="tx1">
                    <a:lumMod val="50000"/>
                    <a:lumOff val="50000"/>
                  </a:schemeClr>
                </a:solidFill>
              </a:rPr>
              <a:t>Calcolo di posizione ed orientamento</a:t>
            </a:r>
          </a:p>
        </p:txBody>
      </p:sp>
      <p:pic>
        <p:nvPicPr>
          <p:cNvPr id="6" name="Immagine 5" descr="Immagine che contiene testo, diagramma, schermata, linea&#10;&#10;Descrizione generata automaticamente">
            <a:extLst>
              <a:ext uri="{FF2B5EF4-FFF2-40B4-BE49-F238E27FC236}">
                <a16:creationId xmlns:a16="http://schemas.microsoft.com/office/drawing/2014/main" id="{0D0D8FE8-82A6-C723-FA9B-E92349D9EC53}"/>
              </a:ext>
            </a:extLst>
          </p:cNvPr>
          <p:cNvPicPr>
            <a:picLocks noChangeAspect="1"/>
          </p:cNvPicPr>
          <p:nvPr/>
        </p:nvPicPr>
        <p:blipFill>
          <a:blip r:embed="rId3"/>
          <a:stretch>
            <a:fillRect/>
          </a:stretch>
        </p:blipFill>
        <p:spPr>
          <a:xfrm>
            <a:off x="1111539" y="2139839"/>
            <a:ext cx="3735259" cy="3860911"/>
          </a:xfrm>
          <a:prstGeom prst="rect">
            <a:avLst/>
          </a:prstGeom>
        </p:spPr>
      </p:pic>
      <p:pic>
        <p:nvPicPr>
          <p:cNvPr id="8" name="Immagine 7" descr="Immagine che contiene testo, schermata, diagramma, linea&#10;&#10;Descrizione generata automaticamente">
            <a:extLst>
              <a:ext uri="{FF2B5EF4-FFF2-40B4-BE49-F238E27FC236}">
                <a16:creationId xmlns:a16="http://schemas.microsoft.com/office/drawing/2014/main" id="{9A49D996-8677-0FA3-565E-11E819C90CE2}"/>
              </a:ext>
            </a:extLst>
          </p:cNvPr>
          <p:cNvPicPr>
            <a:picLocks noChangeAspect="1"/>
          </p:cNvPicPr>
          <p:nvPr/>
        </p:nvPicPr>
        <p:blipFill>
          <a:blip r:embed="rId4"/>
          <a:stretch>
            <a:fillRect/>
          </a:stretch>
        </p:blipFill>
        <p:spPr>
          <a:xfrm>
            <a:off x="5274473" y="2119426"/>
            <a:ext cx="3520916" cy="3881324"/>
          </a:xfrm>
          <a:prstGeom prst="rect">
            <a:avLst/>
          </a:prstGeom>
        </p:spPr>
      </p:pic>
    </p:spTree>
    <p:extLst>
      <p:ext uri="{BB962C8B-B14F-4D97-AF65-F5344CB8AC3E}">
        <p14:creationId xmlns:p14="http://schemas.microsoft.com/office/powerpoint/2010/main" val="3826847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E05F291-FB96-5239-69D6-DA512F66EE4D}"/>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E54F4C01-FC5D-37CB-77C6-C91B3FEA77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D54F21AD-8E69-539B-2396-2B13D22F5A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BDB893AD-D400-753E-D91D-C072DBBFD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77B29048-4219-D0AB-82DD-1464EB82D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4" name="Rectangle 25">
              <a:extLst>
                <a:ext uri="{FF2B5EF4-FFF2-40B4-BE49-F238E27FC236}">
                  <a16:creationId xmlns:a16="http://schemas.microsoft.com/office/drawing/2014/main" id="{84911752-B3E6-0EA1-91FC-0BDF572EEB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5" name="Isosceles Triangle 14">
              <a:extLst>
                <a:ext uri="{FF2B5EF4-FFF2-40B4-BE49-F238E27FC236}">
                  <a16:creationId xmlns:a16="http://schemas.microsoft.com/office/drawing/2014/main" id="{DCB7E241-7749-1988-DB2C-C29623665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6" name="Rectangle 27">
              <a:extLst>
                <a:ext uri="{FF2B5EF4-FFF2-40B4-BE49-F238E27FC236}">
                  <a16:creationId xmlns:a16="http://schemas.microsoft.com/office/drawing/2014/main" id="{51010E79-E0CB-7413-5344-1777ABF472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7" name="Rectangle 28">
              <a:extLst>
                <a:ext uri="{FF2B5EF4-FFF2-40B4-BE49-F238E27FC236}">
                  <a16:creationId xmlns:a16="http://schemas.microsoft.com/office/drawing/2014/main" id="{00D26DA8-4CAC-07D1-9D1C-D04593259E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8" name="Rectangle 29">
              <a:extLst>
                <a:ext uri="{FF2B5EF4-FFF2-40B4-BE49-F238E27FC236}">
                  <a16:creationId xmlns:a16="http://schemas.microsoft.com/office/drawing/2014/main" id="{EB2C716D-8E8A-2FAB-E59B-618884C44C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9" name="Isosceles Triangle 18">
              <a:extLst>
                <a:ext uri="{FF2B5EF4-FFF2-40B4-BE49-F238E27FC236}">
                  <a16:creationId xmlns:a16="http://schemas.microsoft.com/office/drawing/2014/main" id="{B7BC2D64-F97A-209D-EE70-B24CD65950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0" name="Isosceles Triangle 19">
              <a:extLst>
                <a:ext uri="{FF2B5EF4-FFF2-40B4-BE49-F238E27FC236}">
                  <a16:creationId xmlns:a16="http://schemas.microsoft.com/office/drawing/2014/main" id="{8EA913B2-A4F7-94C7-9147-391EE916F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p:nvSpPr>
          <p:cNvPr id="2" name="Titolo 1">
            <a:extLst>
              <a:ext uri="{FF2B5EF4-FFF2-40B4-BE49-F238E27FC236}">
                <a16:creationId xmlns:a16="http://schemas.microsoft.com/office/drawing/2014/main" id="{E4487869-82F7-3C7C-B14E-17295A6AE957}"/>
              </a:ext>
            </a:extLst>
          </p:cNvPr>
          <p:cNvSpPr>
            <a:spLocks noGrp="1"/>
          </p:cNvSpPr>
          <p:nvPr>
            <p:ph type="title"/>
          </p:nvPr>
        </p:nvSpPr>
        <p:spPr>
          <a:xfrm>
            <a:off x="1080000" y="198000"/>
            <a:ext cx="7673801" cy="1087656"/>
          </a:xfrm>
        </p:spPr>
        <p:txBody>
          <a:bodyPr vert="horz" lIns="91440" tIns="45720" rIns="91440" bIns="45720" rtlCol="0" anchor="b">
            <a:normAutofit/>
          </a:bodyPr>
          <a:lstStyle/>
          <a:p>
            <a:r>
              <a:rPr lang="en-US" sz="4800" kern="1200" dirty="0" err="1">
                <a:solidFill>
                  <a:schemeClr val="accent1"/>
                </a:solidFill>
                <a:latin typeface="+mj-lt"/>
                <a:ea typeface="+mj-ea"/>
                <a:cs typeface="+mj-cs"/>
              </a:rPr>
              <a:t>Odometria</a:t>
            </a:r>
            <a:endParaRPr lang="en-US" sz="4800" kern="1200" dirty="0">
              <a:solidFill>
                <a:schemeClr val="accent1"/>
              </a:solidFill>
              <a:latin typeface="+mj-lt"/>
              <a:ea typeface="+mj-ea"/>
              <a:cs typeface="+mj-cs"/>
            </a:endParaRPr>
          </a:p>
        </p:txBody>
      </p:sp>
      <p:sp>
        <p:nvSpPr>
          <p:cNvPr id="3" name="Segnaposto testo 2">
            <a:extLst>
              <a:ext uri="{FF2B5EF4-FFF2-40B4-BE49-F238E27FC236}">
                <a16:creationId xmlns:a16="http://schemas.microsoft.com/office/drawing/2014/main" id="{648D5C8D-8C55-3337-ADCC-461BC9D1ED69}"/>
              </a:ext>
            </a:extLst>
          </p:cNvPr>
          <p:cNvSpPr>
            <a:spLocks noGrp="1"/>
          </p:cNvSpPr>
          <p:nvPr>
            <p:ph type="body" idx="1"/>
          </p:nvPr>
        </p:nvSpPr>
        <p:spPr>
          <a:xfrm>
            <a:off x="1224000" y="1188000"/>
            <a:ext cx="7599205" cy="611896"/>
          </a:xfrm>
        </p:spPr>
        <p:txBody>
          <a:bodyPr vert="horz" lIns="91440" tIns="45720" rIns="91440" bIns="45720" rtlCol="0" anchor="t">
            <a:normAutofit/>
          </a:bodyPr>
          <a:lstStyle/>
          <a:p>
            <a:r>
              <a:rPr lang="it-IT" dirty="0">
                <a:solidFill>
                  <a:schemeClr val="tx1">
                    <a:lumMod val="50000"/>
                    <a:lumOff val="50000"/>
                  </a:schemeClr>
                </a:solidFill>
              </a:rPr>
              <a:t>Manipolazione dell’immagine</a:t>
            </a:r>
          </a:p>
        </p:txBody>
      </p:sp>
      <p:pic>
        <p:nvPicPr>
          <p:cNvPr id="4" name="Immagine 3" descr="Immagine che contiene logo, schermata, nero, simbolo&#10;&#10;Descrizione generata automaticamente">
            <a:extLst>
              <a:ext uri="{FF2B5EF4-FFF2-40B4-BE49-F238E27FC236}">
                <a16:creationId xmlns:a16="http://schemas.microsoft.com/office/drawing/2014/main" id="{B8118871-3535-54D5-C939-F74686F4D769}"/>
              </a:ext>
            </a:extLst>
          </p:cNvPr>
          <p:cNvPicPr>
            <a:picLocks noChangeAspect="1"/>
          </p:cNvPicPr>
          <p:nvPr/>
        </p:nvPicPr>
        <p:blipFill>
          <a:blip r:embed="rId3"/>
          <a:stretch>
            <a:fillRect/>
          </a:stretch>
        </p:blipFill>
        <p:spPr>
          <a:xfrm>
            <a:off x="1224000" y="2384349"/>
            <a:ext cx="4763558" cy="3563884"/>
          </a:xfrm>
          <a:prstGeom prst="rect">
            <a:avLst/>
          </a:prstGeom>
        </p:spPr>
      </p:pic>
      <p:pic>
        <p:nvPicPr>
          <p:cNvPr id="5" name="Immagine 4" descr="Immagine che contiene quadrato, simbolo, pixel&#10;&#10;Descrizione generata automaticamente">
            <a:extLst>
              <a:ext uri="{FF2B5EF4-FFF2-40B4-BE49-F238E27FC236}">
                <a16:creationId xmlns:a16="http://schemas.microsoft.com/office/drawing/2014/main" id="{F167C16B-CA9E-44B7-055A-4B14EA183D72}"/>
              </a:ext>
            </a:extLst>
          </p:cNvPr>
          <p:cNvPicPr>
            <a:picLocks noChangeAspect="1"/>
          </p:cNvPicPr>
          <p:nvPr/>
        </p:nvPicPr>
        <p:blipFill>
          <a:blip r:embed="rId4"/>
          <a:stretch>
            <a:fillRect/>
          </a:stretch>
        </p:blipFill>
        <p:spPr>
          <a:xfrm>
            <a:off x="6718504" y="2796485"/>
            <a:ext cx="1746046" cy="1769856"/>
          </a:xfrm>
          <a:prstGeom prst="rect">
            <a:avLst/>
          </a:prstGeom>
        </p:spPr>
      </p:pic>
    </p:spTree>
    <p:extLst>
      <p:ext uri="{BB962C8B-B14F-4D97-AF65-F5344CB8AC3E}">
        <p14:creationId xmlns:p14="http://schemas.microsoft.com/office/powerpoint/2010/main" val="3095331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2"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3" name="Isosceles Triangle 12">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4"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5"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6"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7" name="Isosceles Triangle 16">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8" name="Isosceles Triangle 17">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useBgFill="1">
        <p:nvSpPr>
          <p:cNvPr id="20" name="Rectangle 19">
            <a:extLst>
              <a:ext uri="{FF2B5EF4-FFF2-40B4-BE49-F238E27FC236}">
                <a16:creationId xmlns:a16="http://schemas.microsoft.com/office/drawing/2014/main" id="{DD6BC9EB-F181-48AB-BCA2-3D1DB20D2D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56DF05A-B482-6928-5AB9-7C4C27CD0069}"/>
              </a:ext>
            </a:extLst>
          </p:cNvPr>
          <p:cNvSpPr>
            <a:spLocks noGrp="1"/>
          </p:cNvSpPr>
          <p:nvPr>
            <p:ph type="title"/>
          </p:nvPr>
        </p:nvSpPr>
        <p:spPr>
          <a:xfrm>
            <a:off x="281354" y="999460"/>
            <a:ext cx="6923779" cy="4479852"/>
          </a:xfrm>
        </p:spPr>
        <p:txBody>
          <a:bodyPr vert="horz" lIns="91440" tIns="45720" rIns="91440" bIns="45720" rtlCol="0" anchor="ctr">
            <a:normAutofit/>
          </a:bodyPr>
          <a:lstStyle/>
          <a:p>
            <a:pPr algn="r"/>
            <a:r>
              <a:rPr lang="en-US" sz="5400" dirty="0" err="1"/>
              <a:t>Introduzione</a:t>
            </a:r>
            <a:endParaRPr lang="en-US" sz="5400" dirty="0"/>
          </a:p>
        </p:txBody>
      </p:sp>
      <p:sp>
        <p:nvSpPr>
          <p:cNvPr id="3" name="Segnaposto testo 2">
            <a:extLst>
              <a:ext uri="{FF2B5EF4-FFF2-40B4-BE49-F238E27FC236}">
                <a16:creationId xmlns:a16="http://schemas.microsoft.com/office/drawing/2014/main" id="{802610A7-0316-260C-99DB-F907EE127ACD}"/>
              </a:ext>
            </a:extLst>
          </p:cNvPr>
          <p:cNvSpPr>
            <a:spLocks noGrp="1"/>
          </p:cNvSpPr>
          <p:nvPr>
            <p:ph type="body" idx="1"/>
          </p:nvPr>
        </p:nvSpPr>
        <p:spPr>
          <a:xfrm>
            <a:off x="7871971" y="999460"/>
            <a:ext cx="3123620" cy="4479852"/>
          </a:xfrm>
        </p:spPr>
        <p:txBody>
          <a:bodyPr vert="horz" lIns="91440" tIns="45720" rIns="91440" bIns="45720" rtlCol="0" anchor="ctr">
            <a:normAutofit/>
          </a:bodyPr>
          <a:lstStyle/>
          <a:p>
            <a:r>
              <a:rPr lang="en-US" sz="1800" dirty="0"/>
              <a:t>Una breve </a:t>
            </a:r>
            <a:r>
              <a:rPr lang="en-US" sz="1800" dirty="0" err="1"/>
              <a:t>occhiata</a:t>
            </a:r>
            <a:r>
              <a:rPr lang="en-US" sz="1800" dirty="0"/>
              <a:t> alle </a:t>
            </a:r>
            <a:r>
              <a:rPr lang="en-US" sz="1800" dirty="0" err="1"/>
              <a:t>funzionalità</a:t>
            </a:r>
            <a:r>
              <a:rPr lang="en-US" sz="1800" dirty="0"/>
              <a:t> del </a:t>
            </a:r>
            <a:r>
              <a:rPr lang="en-US" sz="1800" dirty="0" err="1"/>
              <a:t>progetto</a:t>
            </a:r>
            <a:endParaRPr lang="en-US" sz="1800" dirty="0"/>
          </a:p>
        </p:txBody>
      </p:sp>
      <p:sp>
        <p:nvSpPr>
          <p:cNvPr id="22" name="Isosceles Triangle 21">
            <a:extLst>
              <a:ext uri="{FF2B5EF4-FFF2-40B4-BE49-F238E27FC236}">
                <a16:creationId xmlns:a16="http://schemas.microsoft.com/office/drawing/2014/main" id="{D33AAA80-39DC-4020-9BFF-0718F35C7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cxnSp>
        <p:nvCxnSpPr>
          <p:cNvPr id="24" name="Straight Connector 23">
            <a:extLst>
              <a:ext uri="{FF2B5EF4-FFF2-40B4-BE49-F238E27FC236}">
                <a16:creationId xmlns:a16="http://schemas.microsoft.com/office/drawing/2014/main" id="{C9C5D90B-7EE3-4D26-AB7D-A5A3A6E112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639186"/>
            <a:ext cx="0" cy="3200400"/>
          </a:xfrm>
          <a:prstGeom prst="line">
            <a:avLst/>
          </a:prstGeom>
        </p:spPr>
        <p:style>
          <a:lnRef idx="1">
            <a:schemeClr val="accent1"/>
          </a:lnRef>
          <a:fillRef idx="0">
            <a:schemeClr val="accent1"/>
          </a:fillRef>
          <a:effectRef idx="0">
            <a:schemeClr val="accent1"/>
          </a:effectRef>
          <a:fontRef idx="minor">
            <a:schemeClr val="tx1"/>
          </a:fontRef>
        </p:style>
      </p:cxnSp>
      <p:sp>
        <p:nvSpPr>
          <p:cNvPr id="26" name="Isosceles Triangle 25">
            <a:extLst>
              <a:ext uri="{FF2B5EF4-FFF2-40B4-BE49-F238E27FC236}">
                <a16:creationId xmlns:a16="http://schemas.microsoft.com/office/drawing/2014/main" id="{1177F295-741F-4EFF-B0CA-BE69295ADA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11349404" y="1217756"/>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Tree>
    <p:extLst>
      <p:ext uri="{BB962C8B-B14F-4D97-AF65-F5344CB8AC3E}">
        <p14:creationId xmlns:p14="http://schemas.microsoft.com/office/powerpoint/2010/main" val="3873798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8B4C173-7C02-6723-7CA4-8AFF06802CF9}"/>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72B3D12F-E6D1-FD85-70F5-327CAC0FC8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E6E97C2A-A836-F881-827D-D870F7F5AF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A41553E-88DA-B57F-448A-31E819DBAE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5621FCC0-ECFD-E5FC-A5DF-121995991E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4" name="Rectangle 25">
              <a:extLst>
                <a:ext uri="{FF2B5EF4-FFF2-40B4-BE49-F238E27FC236}">
                  <a16:creationId xmlns:a16="http://schemas.microsoft.com/office/drawing/2014/main" id="{D0CD0E9F-BFEA-2585-03B2-57B6649A0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5" name="Isosceles Triangle 14">
              <a:extLst>
                <a:ext uri="{FF2B5EF4-FFF2-40B4-BE49-F238E27FC236}">
                  <a16:creationId xmlns:a16="http://schemas.microsoft.com/office/drawing/2014/main" id="{C03C5725-3347-76A6-4DD2-2932109C38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6" name="Rectangle 27">
              <a:extLst>
                <a:ext uri="{FF2B5EF4-FFF2-40B4-BE49-F238E27FC236}">
                  <a16:creationId xmlns:a16="http://schemas.microsoft.com/office/drawing/2014/main" id="{C73FE0B9-4687-7A8F-14D3-456AABD6B7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7" name="Rectangle 28">
              <a:extLst>
                <a:ext uri="{FF2B5EF4-FFF2-40B4-BE49-F238E27FC236}">
                  <a16:creationId xmlns:a16="http://schemas.microsoft.com/office/drawing/2014/main" id="{FE68741B-2005-8563-D999-8FA0FB2E09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8" name="Rectangle 29">
              <a:extLst>
                <a:ext uri="{FF2B5EF4-FFF2-40B4-BE49-F238E27FC236}">
                  <a16:creationId xmlns:a16="http://schemas.microsoft.com/office/drawing/2014/main" id="{D1F810FF-9D90-41F1-FEC7-A3CC054B43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9" name="Isosceles Triangle 18">
              <a:extLst>
                <a:ext uri="{FF2B5EF4-FFF2-40B4-BE49-F238E27FC236}">
                  <a16:creationId xmlns:a16="http://schemas.microsoft.com/office/drawing/2014/main" id="{BDBD88FE-9668-2E5E-1ED4-A2D1F3F76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0" name="Isosceles Triangle 19">
              <a:extLst>
                <a:ext uri="{FF2B5EF4-FFF2-40B4-BE49-F238E27FC236}">
                  <a16:creationId xmlns:a16="http://schemas.microsoft.com/office/drawing/2014/main" id="{F829CBAB-244B-3043-33BD-9E5E6CBF1F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p:nvSpPr>
          <p:cNvPr id="2" name="Titolo 1">
            <a:extLst>
              <a:ext uri="{FF2B5EF4-FFF2-40B4-BE49-F238E27FC236}">
                <a16:creationId xmlns:a16="http://schemas.microsoft.com/office/drawing/2014/main" id="{8B24F992-0C2B-26FD-6236-A5762D1AD167}"/>
              </a:ext>
            </a:extLst>
          </p:cNvPr>
          <p:cNvSpPr>
            <a:spLocks noGrp="1"/>
          </p:cNvSpPr>
          <p:nvPr>
            <p:ph type="title"/>
          </p:nvPr>
        </p:nvSpPr>
        <p:spPr>
          <a:xfrm>
            <a:off x="1080000" y="198000"/>
            <a:ext cx="7673801" cy="1087656"/>
          </a:xfrm>
        </p:spPr>
        <p:txBody>
          <a:bodyPr vert="horz" lIns="91440" tIns="45720" rIns="91440" bIns="45720" rtlCol="0" anchor="b">
            <a:normAutofit/>
          </a:bodyPr>
          <a:lstStyle/>
          <a:p>
            <a:r>
              <a:rPr lang="en-US" sz="4800" kern="1200" dirty="0" err="1">
                <a:solidFill>
                  <a:schemeClr val="accent1"/>
                </a:solidFill>
                <a:latin typeface="+mj-lt"/>
                <a:ea typeface="+mj-ea"/>
                <a:cs typeface="+mj-cs"/>
              </a:rPr>
              <a:t>Odometria</a:t>
            </a:r>
            <a:endParaRPr lang="en-US" sz="4800" kern="1200" dirty="0">
              <a:solidFill>
                <a:schemeClr val="accent1"/>
              </a:solidFill>
              <a:latin typeface="+mj-lt"/>
              <a:ea typeface="+mj-ea"/>
              <a:cs typeface="+mj-cs"/>
            </a:endParaRPr>
          </a:p>
        </p:txBody>
      </p:sp>
      <p:sp>
        <p:nvSpPr>
          <p:cNvPr id="3" name="Segnaposto testo 2">
            <a:extLst>
              <a:ext uri="{FF2B5EF4-FFF2-40B4-BE49-F238E27FC236}">
                <a16:creationId xmlns:a16="http://schemas.microsoft.com/office/drawing/2014/main" id="{51E5B730-6982-4461-324A-0411FF55B6A1}"/>
              </a:ext>
            </a:extLst>
          </p:cNvPr>
          <p:cNvSpPr>
            <a:spLocks noGrp="1"/>
          </p:cNvSpPr>
          <p:nvPr>
            <p:ph type="body" idx="1"/>
          </p:nvPr>
        </p:nvSpPr>
        <p:spPr>
          <a:xfrm>
            <a:off x="1224000" y="1188000"/>
            <a:ext cx="7599205" cy="611896"/>
          </a:xfrm>
        </p:spPr>
        <p:txBody>
          <a:bodyPr vert="horz" lIns="91440" tIns="45720" rIns="91440" bIns="45720" rtlCol="0" anchor="t">
            <a:normAutofit/>
          </a:bodyPr>
          <a:lstStyle/>
          <a:p>
            <a:r>
              <a:rPr lang="en-US" dirty="0" err="1">
                <a:solidFill>
                  <a:schemeClr val="tx1">
                    <a:lumMod val="50000"/>
                    <a:lumOff val="50000"/>
                  </a:schemeClr>
                </a:solidFill>
              </a:rPr>
              <a:t>Miglioramento</a:t>
            </a:r>
            <a:r>
              <a:rPr lang="en-US" dirty="0">
                <a:solidFill>
                  <a:schemeClr val="tx1">
                    <a:lumMod val="50000"/>
                    <a:lumOff val="50000"/>
                  </a:schemeClr>
                </a:solidFill>
              </a:rPr>
              <a:t> </a:t>
            </a:r>
            <a:r>
              <a:rPr lang="en-US" dirty="0" err="1">
                <a:solidFill>
                  <a:schemeClr val="tx1">
                    <a:lumMod val="50000"/>
                    <a:lumOff val="50000"/>
                  </a:schemeClr>
                </a:solidFill>
              </a:rPr>
              <a:t>dei</a:t>
            </a:r>
            <a:r>
              <a:rPr lang="en-US" dirty="0">
                <a:solidFill>
                  <a:schemeClr val="tx1">
                    <a:lumMod val="50000"/>
                    <a:lumOff val="50000"/>
                  </a:schemeClr>
                </a:solidFill>
              </a:rPr>
              <a:t> </a:t>
            </a:r>
            <a:r>
              <a:rPr lang="en-US" dirty="0" err="1">
                <a:solidFill>
                  <a:schemeClr val="tx1">
                    <a:lumMod val="50000"/>
                    <a:lumOff val="50000"/>
                  </a:schemeClr>
                </a:solidFill>
              </a:rPr>
              <a:t>calcoli</a:t>
            </a:r>
            <a:r>
              <a:rPr lang="en-US" dirty="0">
                <a:solidFill>
                  <a:schemeClr val="tx1">
                    <a:lumMod val="50000"/>
                    <a:lumOff val="50000"/>
                  </a:schemeClr>
                </a:solidFill>
              </a:rPr>
              <a:t> </a:t>
            </a:r>
            <a:r>
              <a:rPr lang="en-US" dirty="0" err="1">
                <a:solidFill>
                  <a:schemeClr val="tx1">
                    <a:lumMod val="50000"/>
                    <a:lumOff val="50000"/>
                  </a:schemeClr>
                </a:solidFill>
              </a:rPr>
              <a:t>sull’orientamento</a:t>
            </a:r>
            <a:endParaRPr lang="en-US" dirty="0">
              <a:solidFill>
                <a:schemeClr val="tx1">
                  <a:lumMod val="50000"/>
                  <a:lumOff val="50000"/>
                </a:schemeClr>
              </a:solidFill>
            </a:endParaRPr>
          </a:p>
        </p:txBody>
      </p:sp>
      <p:pic>
        <p:nvPicPr>
          <p:cNvPr id="6" name="Immagine 5" descr="Immagine che contiene testo, diagramma, linea, Diagramma&#10;&#10;Descrizione generata automaticamente">
            <a:extLst>
              <a:ext uri="{FF2B5EF4-FFF2-40B4-BE49-F238E27FC236}">
                <a16:creationId xmlns:a16="http://schemas.microsoft.com/office/drawing/2014/main" id="{FF794AB4-17E7-CF0A-7170-8E603D249AF0}"/>
              </a:ext>
            </a:extLst>
          </p:cNvPr>
          <p:cNvPicPr>
            <a:picLocks noChangeAspect="1"/>
          </p:cNvPicPr>
          <p:nvPr/>
        </p:nvPicPr>
        <p:blipFill>
          <a:blip r:embed="rId3"/>
          <a:stretch>
            <a:fillRect/>
          </a:stretch>
        </p:blipFill>
        <p:spPr>
          <a:xfrm>
            <a:off x="692150" y="3362745"/>
            <a:ext cx="4456952" cy="2228476"/>
          </a:xfrm>
          <a:prstGeom prst="rect">
            <a:avLst/>
          </a:prstGeom>
        </p:spPr>
      </p:pic>
      <p:pic>
        <p:nvPicPr>
          <p:cNvPr id="8" name="Immagine 7" descr="Immagine che contiene testo, linea, diagramma, Diagramma&#10;&#10;Descrizione generata automaticamente">
            <a:extLst>
              <a:ext uri="{FF2B5EF4-FFF2-40B4-BE49-F238E27FC236}">
                <a16:creationId xmlns:a16="http://schemas.microsoft.com/office/drawing/2014/main" id="{0972099A-9871-56C0-19F8-B2938C74E3D3}"/>
              </a:ext>
            </a:extLst>
          </p:cNvPr>
          <p:cNvPicPr>
            <a:picLocks noChangeAspect="1"/>
          </p:cNvPicPr>
          <p:nvPr/>
        </p:nvPicPr>
        <p:blipFill>
          <a:blip r:embed="rId4"/>
          <a:stretch>
            <a:fillRect/>
          </a:stretch>
        </p:blipFill>
        <p:spPr>
          <a:xfrm>
            <a:off x="5283573" y="2275656"/>
            <a:ext cx="4034246" cy="3257652"/>
          </a:xfrm>
          <a:prstGeom prst="rect">
            <a:avLst/>
          </a:prstGeom>
        </p:spPr>
      </p:pic>
    </p:spTree>
    <p:extLst>
      <p:ext uri="{BB962C8B-B14F-4D97-AF65-F5344CB8AC3E}">
        <p14:creationId xmlns:p14="http://schemas.microsoft.com/office/powerpoint/2010/main" val="24795010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8B0E878-6B43-6E47-6B79-D4B20A375D72}"/>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BB15BF95-E512-EEDD-6499-491EE08B491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D39763EF-2CC8-7A88-F8E0-F521B2F4CA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2177C378-05AF-BCED-A944-3D1E60ABB44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45661385-CEB7-9527-B1D7-B7E8A8F350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4" name="Rectangle 25">
              <a:extLst>
                <a:ext uri="{FF2B5EF4-FFF2-40B4-BE49-F238E27FC236}">
                  <a16:creationId xmlns:a16="http://schemas.microsoft.com/office/drawing/2014/main" id="{8541ADFE-E0DE-B191-0C11-74EB3F8AD1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5" name="Isosceles Triangle 14">
              <a:extLst>
                <a:ext uri="{FF2B5EF4-FFF2-40B4-BE49-F238E27FC236}">
                  <a16:creationId xmlns:a16="http://schemas.microsoft.com/office/drawing/2014/main" id="{AC71FDE3-3533-9F99-ABAA-8B3A4FA15E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6" name="Rectangle 27">
              <a:extLst>
                <a:ext uri="{FF2B5EF4-FFF2-40B4-BE49-F238E27FC236}">
                  <a16:creationId xmlns:a16="http://schemas.microsoft.com/office/drawing/2014/main" id="{FB472092-BEF3-D24E-5B78-CE2BA6A304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7" name="Rectangle 28">
              <a:extLst>
                <a:ext uri="{FF2B5EF4-FFF2-40B4-BE49-F238E27FC236}">
                  <a16:creationId xmlns:a16="http://schemas.microsoft.com/office/drawing/2014/main" id="{3356DAF1-745B-5617-1B25-EC91783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8" name="Rectangle 29">
              <a:extLst>
                <a:ext uri="{FF2B5EF4-FFF2-40B4-BE49-F238E27FC236}">
                  <a16:creationId xmlns:a16="http://schemas.microsoft.com/office/drawing/2014/main" id="{1F3E2F6C-41D2-B87C-23CA-948452F732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9" name="Isosceles Triangle 18">
              <a:extLst>
                <a:ext uri="{FF2B5EF4-FFF2-40B4-BE49-F238E27FC236}">
                  <a16:creationId xmlns:a16="http://schemas.microsoft.com/office/drawing/2014/main" id="{52E2E650-9AA4-D2F5-CBF0-67F003B0FA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0" name="Isosceles Triangle 19">
              <a:extLst>
                <a:ext uri="{FF2B5EF4-FFF2-40B4-BE49-F238E27FC236}">
                  <a16:creationId xmlns:a16="http://schemas.microsoft.com/office/drawing/2014/main" id="{7F799F6F-C93A-6B19-89F2-4790D5BBB4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p:nvSpPr>
          <p:cNvPr id="2" name="Titolo 1">
            <a:extLst>
              <a:ext uri="{FF2B5EF4-FFF2-40B4-BE49-F238E27FC236}">
                <a16:creationId xmlns:a16="http://schemas.microsoft.com/office/drawing/2014/main" id="{710D98C8-220E-8CB0-D916-A5DB0A793064}"/>
              </a:ext>
            </a:extLst>
          </p:cNvPr>
          <p:cNvSpPr>
            <a:spLocks noGrp="1"/>
          </p:cNvSpPr>
          <p:nvPr>
            <p:ph type="title"/>
          </p:nvPr>
        </p:nvSpPr>
        <p:spPr>
          <a:xfrm>
            <a:off x="1080000" y="198000"/>
            <a:ext cx="7673801" cy="1087656"/>
          </a:xfrm>
        </p:spPr>
        <p:txBody>
          <a:bodyPr vert="horz" lIns="91440" tIns="45720" rIns="91440" bIns="45720" rtlCol="0" anchor="b">
            <a:normAutofit/>
          </a:bodyPr>
          <a:lstStyle/>
          <a:p>
            <a:r>
              <a:rPr lang="en-US" sz="4800" kern="1200" dirty="0" err="1">
                <a:solidFill>
                  <a:schemeClr val="accent1"/>
                </a:solidFill>
                <a:latin typeface="+mj-lt"/>
                <a:ea typeface="+mj-ea"/>
                <a:cs typeface="+mj-cs"/>
              </a:rPr>
              <a:t>Odometria</a:t>
            </a:r>
            <a:endParaRPr lang="en-US" sz="4800" kern="1200" dirty="0">
              <a:solidFill>
                <a:schemeClr val="accent1"/>
              </a:solidFill>
              <a:latin typeface="+mj-lt"/>
              <a:ea typeface="+mj-ea"/>
              <a:cs typeface="+mj-cs"/>
            </a:endParaRPr>
          </a:p>
        </p:txBody>
      </p:sp>
      <p:sp>
        <p:nvSpPr>
          <p:cNvPr id="3" name="Segnaposto testo 2">
            <a:extLst>
              <a:ext uri="{FF2B5EF4-FFF2-40B4-BE49-F238E27FC236}">
                <a16:creationId xmlns:a16="http://schemas.microsoft.com/office/drawing/2014/main" id="{35FFF7E7-4475-EC60-7D35-B33898648ABD}"/>
              </a:ext>
            </a:extLst>
          </p:cNvPr>
          <p:cNvSpPr>
            <a:spLocks noGrp="1"/>
          </p:cNvSpPr>
          <p:nvPr>
            <p:ph type="body" idx="1"/>
          </p:nvPr>
        </p:nvSpPr>
        <p:spPr>
          <a:xfrm>
            <a:off x="1224000" y="1188000"/>
            <a:ext cx="7599205" cy="611896"/>
          </a:xfrm>
        </p:spPr>
        <p:txBody>
          <a:bodyPr vert="horz" lIns="91440" tIns="45720" rIns="91440" bIns="45720" rtlCol="0" anchor="t">
            <a:normAutofit/>
          </a:bodyPr>
          <a:lstStyle/>
          <a:p>
            <a:r>
              <a:rPr lang="en-US" dirty="0" err="1">
                <a:solidFill>
                  <a:schemeClr val="tx1">
                    <a:lumMod val="50000"/>
                    <a:lumOff val="50000"/>
                  </a:schemeClr>
                </a:solidFill>
              </a:rPr>
              <a:t>Miglioramento</a:t>
            </a:r>
            <a:r>
              <a:rPr lang="en-US" dirty="0">
                <a:solidFill>
                  <a:schemeClr val="tx1">
                    <a:lumMod val="50000"/>
                    <a:lumOff val="50000"/>
                  </a:schemeClr>
                </a:solidFill>
              </a:rPr>
              <a:t> </a:t>
            </a:r>
            <a:r>
              <a:rPr lang="en-US" dirty="0" err="1">
                <a:solidFill>
                  <a:schemeClr val="tx1">
                    <a:lumMod val="50000"/>
                    <a:lumOff val="50000"/>
                  </a:schemeClr>
                </a:solidFill>
              </a:rPr>
              <a:t>dei</a:t>
            </a:r>
            <a:r>
              <a:rPr lang="en-US" dirty="0">
                <a:solidFill>
                  <a:schemeClr val="tx1">
                    <a:lumMod val="50000"/>
                    <a:lumOff val="50000"/>
                  </a:schemeClr>
                </a:solidFill>
              </a:rPr>
              <a:t> </a:t>
            </a:r>
            <a:r>
              <a:rPr lang="en-US" dirty="0" err="1">
                <a:solidFill>
                  <a:schemeClr val="tx1">
                    <a:lumMod val="50000"/>
                    <a:lumOff val="50000"/>
                  </a:schemeClr>
                </a:solidFill>
              </a:rPr>
              <a:t>calcoli</a:t>
            </a:r>
            <a:r>
              <a:rPr lang="en-US" dirty="0">
                <a:solidFill>
                  <a:schemeClr val="tx1">
                    <a:lumMod val="50000"/>
                    <a:lumOff val="50000"/>
                  </a:schemeClr>
                </a:solidFill>
              </a:rPr>
              <a:t> </a:t>
            </a:r>
            <a:r>
              <a:rPr lang="en-US" dirty="0" err="1">
                <a:solidFill>
                  <a:schemeClr val="tx1">
                    <a:lumMod val="50000"/>
                    <a:lumOff val="50000"/>
                  </a:schemeClr>
                </a:solidFill>
              </a:rPr>
              <a:t>sull’orientamento</a:t>
            </a:r>
            <a:endParaRPr lang="en-US" dirty="0">
              <a:solidFill>
                <a:schemeClr val="tx1">
                  <a:lumMod val="50000"/>
                  <a:lumOff val="50000"/>
                </a:schemeClr>
              </a:solidFill>
            </a:endParaRPr>
          </a:p>
        </p:txBody>
      </p:sp>
      <p:pic>
        <p:nvPicPr>
          <p:cNvPr id="7" name="Immagine 6" descr="Immagine che contiene testo, linea, Diagramma, diagramma&#10;&#10;Descrizione generata automaticamente">
            <a:extLst>
              <a:ext uri="{FF2B5EF4-FFF2-40B4-BE49-F238E27FC236}">
                <a16:creationId xmlns:a16="http://schemas.microsoft.com/office/drawing/2014/main" id="{65490ECA-7D98-5B92-8C4A-12CA8390F76F}"/>
              </a:ext>
            </a:extLst>
          </p:cNvPr>
          <p:cNvPicPr>
            <a:picLocks noChangeAspect="1"/>
          </p:cNvPicPr>
          <p:nvPr/>
        </p:nvPicPr>
        <p:blipFill>
          <a:blip r:embed="rId3"/>
          <a:stretch>
            <a:fillRect/>
          </a:stretch>
        </p:blipFill>
        <p:spPr>
          <a:xfrm>
            <a:off x="2940128" y="2016944"/>
            <a:ext cx="3917872" cy="3957447"/>
          </a:xfrm>
          <a:prstGeom prst="rect">
            <a:avLst/>
          </a:prstGeom>
        </p:spPr>
      </p:pic>
    </p:spTree>
    <p:extLst>
      <p:ext uri="{BB962C8B-B14F-4D97-AF65-F5344CB8AC3E}">
        <p14:creationId xmlns:p14="http://schemas.microsoft.com/office/powerpoint/2010/main" val="17244945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4D836E6-66F5-8105-8F75-21607A2ADD62}"/>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7FDBE90A-9F65-701C-91AB-63148FD315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C7DD8696-704C-C221-2018-90495B1FF7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99C2D46-4C46-E826-09DA-5153E737FF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60416FD2-45FA-343E-209D-A75DB41F89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4" name="Rectangle 25">
              <a:extLst>
                <a:ext uri="{FF2B5EF4-FFF2-40B4-BE49-F238E27FC236}">
                  <a16:creationId xmlns:a16="http://schemas.microsoft.com/office/drawing/2014/main" id="{4D2A175E-178E-4A42-D0B9-F8FC3F64AA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5" name="Isosceles Triangle 14">
              <a:extLst>
                <a:ext uri="{FF2B5EF4-FFF2-40B4-BE49-F238E27FC236}">
                  <a16:creationId xmlns:a16="http://schemas.microsoft.com/office/drawing/2014/main" id="{16104B5B-5480-8130-8199-7E5426860B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6" name="Rectangle 27">
              <a:extLst>
                <a:ext uri="{FF2B5EF4-FFF2-40B4-BE49-F238E27FC236}">
                  <a16:creationId xmlns:a16="http://schemas.microsoft.com/office/drawing/2014/main" id="{57C4759B-2772-BC07-43DE-6F7FB8CD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7" name="Rectangle 28">
              <a:extLst>
                <a:ext uri="{FF2B5EF4-FFF2-40B4-BE49-F238E27FC236}">
                  <a16:creationId xmlns:a16="http://schemas.microsoft.com/office/drawing/2014/main" id="{30F06698-E493-4E9D-E574-916E9113B8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8" name="Rectangle 29">
              <a:extLst>
                <a:ext uri="{FF2B5EF4-FFF2-40B4-BE49-F238E27FC236}">
                  <a16:creationId xmlns:a16="http://schemas.microsoft.com/office/drawing/2014/main" id="{C622B1A0-593B-9AC2-5E4E-4413992F46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9" name="Isosceles Triangle 18">
              <a:extLst>
                <a:ext uri="{FF2B5EF4-FFF2-40B4-BE49-F238E27FC236}">
                  <a16:creationId xmlns:a16="http://schemas.microsoft.com/office/drawing/2014/main" id="{F63CF611-6166-473A-0D83-D43D84273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0" name="Isosceles Triangle 19">
              <a:extLst>
                <a:ext uri="{FF2B5EF4-FFF2-40B4-BE49-F238E27FC236}">
                  <a16:creationId xmlns:a16="http://schemas.microsoft.com/office/drawing/2014/main" id="{0E0BBA61-CC40-E349-3FA7-2134AB78DD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p:nvSpPr>
          <p:cNvPr id="2" name="Titolo 1">
            <a:extLst>
              <a:ext uri="{FF2B5EF4-FFF2-40B4-BE49-F238E27FC236}">
                <a16:creationId xmlns:a16="http://schemas.microsoft.com/office/drawing/2014/main" id="{C1BDEA02-F60A-F0CC-6D6D-A16B12B5199A}"/>
              </a:ext>
            </a:extLst>
          </p:cNvPr>
          <p:cNvSpPr>
            <a:spLocks noGrp="1"/>
          </p:cNvSpPr>
          <p:nvPr>
            <p:ph type="title"/>
          </p:nvPr>
        </p:nvSpPr>
        <p:spPr>
          <a:xfrm>
            <a:off x="1080000" y="198000"/>
            <a:ext cx="7673801" cy="1087656"/>
          </a:xfrm>
        </p:spPr>
        <p:txBody>
          <a:bodyPr vert="horz" lIns="91440" tIns="45720" rIns="91440" bIns="45720" rtlCol="0" anchor="b">
            <a:normAutofit/>
          </a:bodyPr>
          <a:lstStyle/>
          <a:p>
            <a:r>
              <a:rPr lang="en-US" sz="4800" kern="1200" dirty="0" err="1">
                <a:solidFill>
                  <a:schemeClr val="accent1"/>
                </a:solidFill>
                <a:latin typeface="+mj-lt"/>
                <a:ea typeface="+mj-ea"/>
                <a:cs typeface="+mj-cs"/>
              </a:rPr>
              <a:t>Odometria</a:t>
            </a:r>
            <a:endParaRPr lang="en-US" sz="4800" kern="1200" dirty="0">
              <a:solidFill>
                <a:schemeClr val="accent1"/>
              </a:solidFill>
              <a:latin typeface="+mj-lt"/>
              <a:ea typeface="+mj-ea"/>
              <a:cs typeface="+mj-cs"/>
            </a:endParaRPr>
          </a:p>
        </p:txBody>
      </p:sp>
      <p:sp>
        <p:nvSpPr>
          <p:cNvPr id="3" name="Segnaposto testo 2">
            <a:extLst>
              <a:ext uri="{FF2B5EF4-FFF2-40B4-BE49-F238E27FC236}">
                <a16:creationId xmlns:a16="http://schemas.microsoft.com/office/drawing/2014/main" id="{42D5670C-3C54-C737-635F-E5658D2C5796}"/>
              </a:ext>
            </a:extLst>
          </p:cNvPr>
          <p:cNvSpPr>
            <a:spLocks noGrp="1"/>
          </p:cNvSpPr>
          <p:nvPr>
            <p:ph type="body" idx="1"/>
          </p:nvPr>
        </p:nvSpPr>
        <p:spPr>
          <a:xfrm>
            <a:off x="1224000" y="1188000"/>
            <a:ext cx="7599205" cy="611896"/>
          </a:xfrm>
        </p:spPr>
        <p:txBody>
          <a:bodyPr vert="horz" lIns="91440" tIns="45720" rIns="91440" bIns="45720" rtlCol="0" anchor="t">
            <a:normAutofit/>
          </a:bodyPr>
          <a:lstStyle/>
          <a:p>
            <a:r>
              <a:rPr lang="it-IT" dirty="0">
                <a:solidFill>
                  <a:schemeClr val="tx1">
                    <a:lumMod val="50000"/>
                    <a:lumOff val="50000"/>
                  </a:schemeClr>
                </a:solidFill>
              </a:rPr>
              <a:t>Ottimizzazione dei tempi di elaborazione</a:t>
            </a:r>
          </a:p>
        </p:txBody>
      </p:sp>
      <p:pic>
        <p:nvPicPr>
          <p:cNvPr id="8" name="Immagine 7" descr="Immagine che contiene testo, diagramma, schermata, linea&#10;&#10;Descrizione generata automaticamente">
            <a:extLst>
              <a:ext uri="{FF2B5EF4-FFF2-40B4-BE49-F238E27FC236}">
                <a16:creationId xmlns:a16="http://schemas.microsoft.com/office/drawing/2014/main" id="{E8DEABD9-06EB-C38B-62E5-7CCFAE81D536}"/>
              </a:ext>
            </a:extLst>
          </p:cNvPr>
          <p:cNvPicPr>
            <a:picLocks noChangeAspect="1"/>
          </p:cNvPicPr>
          <p:nvPr/>
        </p:nvPicPr>
        <p:blipFill>
          <a:blip r:embed="rId3"/>
          <a:stretch>
            <a:fillRect/>
          </a:stretch>
        </p:blipFill>
        <p:spPr>
          <a:xfrm>
            <a:off x="1521660" y="1683158"/>
            <a:ext cx="7033142" cy="4419191"/>
          </a:xfrm>
          <a:prstGeom prst="rect">
            <a:avLst/>
          </a:prstGeom>
        </p:spPr>
      </p:pic>
    </p:spTree>
    <p:extLst>
      <p:ext uri="{BB962C8B-B14F-4D97-AF65-F5344CB8AC3E}">
        <p14:creationId xmlns:p14="http://schemas.microsoft.com/office/powerpoint/2010/main" val="1500488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B43ECA2-C507-20FD-6D4D-BB15A04F9970}"/>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707D228C-1799-8C18-C71B-F884C0A6B7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C5710E1D-3EB7-6983-CB1C-5EF162AF0A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9EAD4B83-FB6A-C15C-B09F-BBC3A86BD9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F2567C6-296B-9EEA-0FEE-66B3DCEFC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4" name="Rectangle 25">
              <a:extLst>
                <a:ext uri="{FF2B5EF4-FFF2-40B4-BE49-F238E27FC236}">
                  <a16:creationId xmlns:a16="http://schemas.microsoft.com/office/drawing/2014/main" id="{A8CBF67B-A14C-20F7-1B36-54462BB9D7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5" name="Isosceles Triangle 14">
              <a:extLst>
                <a:ext uri="{FF2B5EF4-FFF2-40B4-BE49-F238E27FC236}">
                  <a16:creationId xmlns:a16="http://schemas.microsoft.com/office/drawing/2014/main" id="{F3DF5B1E-28EE-6392-1E12-8D6A7D97D9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6" name="Rectangle 27">
              <a:extLst>
                <a:ext uri="{FF2B5EF4-FFF2-40B4-BE49-F238E27FC236}">
                  <a16:creationId xmlns:a16="http://schemas.microsoft.com/office/drawing/2014/main" id="{61F784C8-7912-9B04-F70C-A49169CAB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7" name="Rectangle 28">
              <a:extLst>
                <a:ext uri="{FF2B5EF4-FFF2-40B4-BE49-F238E27FC236}">
                  <a16:creationId xmlns:a16="http://schemas.microsoft.com/office/drawing/2014/main" id="{162503BC-CCA9-16B3-0383-723E9CFD3B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8" name="Rectangle 29">
              <a:extLst>
                <a:ext uri="{FF2B5EF4-FFF2-40B4-BE49-F238E27FC236}">
                  <a16:creationId xmlns:a16="http://schemas.microsoft.com/office/drawing/2014/main" id="{9B41B532-28C5-7088-39C6-2B27F3C69D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9" name="Isosceles Triangle 18">
              <a:extLst>
                <a:ext uri="{FF2B5EF4-FFF2-40B4-BE49-F238E27FC236}">
                  <a16:creationId xmlns:a16="http://schemas.microsoft.com/office/drawing/2014/main" id="{3F282692-3601-E4C4-982D-D3B53A14F3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0" name="Isosceles Triangle 19">
              <a:extLst>
                <a:ext uri="{FF2B5EF4-FFF2-40B4-BE49-F238E27FC236}">
                  <a16:creationId xmlns:a16="http://schemas.microsoft.com/office/drawing/2014/main" id="{0D1B7644-9696-14DC-C01F-52F9F3AAFB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p:nvSpPr>
          <p:cNvPr id="2" name="Titolo 1">
            <a:extLst>
              <a:ext uri="{FF2B5EF4-FFF2-40B4-BE49-F238E27FC236}">
                <a16:creationId xmlns:a16="http://schemas.microsoft.com/office/drawing/2014/main" id="{E105D10B-2F58-905C-5C44-D8AE4EB2C3E0}"/>
              </a:ext>
            </a:extLst>
          </p:cNvPr>
          <p:cNvSpPr>
            <a:spLocks noGrp="1"/>
          </p:cNvSpPr>
          <p:nvPr>
            <p:ph type="title"/>
          </p:nvPr>
        </p:nvSpPr>
        <p:spPr>
          <a:xfrm>
            <a:off x="1080000" y="198000"/>
            <a:ext cx="7673801" cy="1087656"/>
          </a:xfrm>
        </p:spPr>
        <p:txBody>
          <a:bodyPr vert="horz" lIns="91440" tIns="45720" rIns="91440" bIns="45720" rtlCol="0" anchor="b">
            <a:normAutofit/>
          </a:bodyPr>
          <a:lstStyle/>
          <a:p>
            <a:r>
              <a:rPr lang="en-US" sz="4800" kern="1200" dirty="0" err="1">
                <a:solidFill>
                  <a:schemeClr val="accent1"/>
                </a:solidFill>
                <a:latin typeface="+mj-lt"/>
                <a:ea typeface="+mj-ea"/>
                <a:cs typeface="+mj-cs"/>
              </a:rPr>
              <a:t>Odometria</a:t>
            </a:r>
            <a:endParaRPr lang="en-US" sz="4800" kern="1200" dirty="0">
              <a:solidFill>
                <a:schemeClr val="accent1"/>
              </a:solidFill>
              <a:latin typeface="+mj-lt"/>
              <a:ea typeface="+mj-ea"/>
              <a:cs typeface="+mj-cs"/>
            </a:endParaRPr>
          </a:p>
        </p:txBody>
      </p:sp>
      <p:sp>
        <p:nvSpPr>
          <p:cNvPr id="3" name="Segnaposto testo 2">
            <a:extLst>
              <a:ext uri="{FF2B5EF4-FFF2-40B4-BE49-F238E27FC236}">
                <a16:creationId xmlns:a16="http://schemas.microsoft.com/office/drawing/2014/main" id="{BC31AF47-6568-0A79-CEB8-2325E30F2B07}"/>
              </a:ext>
            </a:extLst>
          </p:cNvPr>
          <p:cNvSpPr>
            <a:spLocks noGrp="1"/>
          </p:cNvSpPr>
          <p:nvPr>
            <p:ph type="body" idx="1"/>
          </p:nvPr>
        </p:nvSpPr>
        <p:spPr>
          <a:xfrm>
            <a:off x="1224000" y="1188000"/>
            <a:ext cx="7599205" cy="611896"/>
          </a:xfrm>
        </p:spPr>
        <p:txBody>
          <a:bodyPr vert="horz" lIns="91440" tIns="45720" rIns="91440" bIns="45720" rtlCol="0" anchor="t">
            <a:normAutofit/>
          </a:bodyPr>
          <a:lstStyle/>
          <a:p>
            <a:r>
              <a:rPr lang="it-IT" dirty="0">
                <a:solidFill>
                  <a:schemeClr val="tx1">
                    <a:lumMod val="50000"/>
                    <a:lumOff val="50000"/>
                  </a:schemeClr>
                </a:solidFill>
              </a:rPr>
              <a:t>Ottimizzazione dei tempi di elaborazione</a:t>
            </a:r>
          </a:p>
        </p:txBody>
      </p:sp>
      <p:pic>
        <p:nvPicPr>
          <p:cNvPr id="8" name="Immagine 7">
            <a:extLst>
              <a:ext uri="{FF2B5EF4-FFF2-40B4-BE49-F238E27FC236}">
                <a16:creationId xmlns:a16="http://schemas.microsoft.com/office/drawing/2014/main" id="{5974A0C5-A8A1-3EAF-6FAD-57D136E7019A}"/>
              </a:ext>
            </a:extLst>
          </p:cNvPr>
          <p:cNvPicPr>
            <a:picLocks noChangeAspect="1"/>
          </p:cNvPicPr>
          <p:nvPr/>
        </p:nvPicPr>
        <p:blipFill>
          <a:blip r:embed="rId3"/>
          <a:srcRect/>
          <a:stretch/>
        </p:blipFill>
        <p:spPr>
          <a:xfrm>
            <a:off x="1521660" y="1687490"/>
            <a:ext cx="7033142" cy="4410527"/>
          </a:xfrm>
          <a:prstGeom prst="rect">
            <a:avLst/>
          </a:prstGeom>
        </p:spPr>
      </p:pic>
    </p:spTree>
    <p:extLst>
      <p:ext uri="{BB962C8B-B14F-4D97-AF65-F5344CB8AC3E}">
        <p14:creationId xmlns:p14="http://schemas.microsoft.com/office/powerpoint/2010/main" val="34178057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F61F0C9-3517-A1E4-7825-00946DF2DC71}"/>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372570C2-0DDF-5C2F-C184-172AA4A2ED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84AA0C49-F6F9-3584-1E91-9CFD76E300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A9B0656B-D59B-FD81-6BAA-A4BD17DB133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545FCCD9-11B1-9E34-1405-22F5319486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4" name="Rectangle 25">
              <a:extLst>
                <a:ext uri="{FF2B5EF4-FFF2-40B4-BE49-F238E27FC236}">
                  <a16:creationId xmlns:a16="http://schemas.microsoft.com/office/drawing/2014/main" id="{C2007444-78F1-3655-9230-132B70BC9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5" name="Isosceles Triangle 14">
              <a:extLst>
                <a:ext uri="{FF2B5EF4-FFF2-40B4-BE49-F238E27FC236}">
                  <a16:creationId xmlns:a16="http://schemas.microsoft.com/office/drawing/2014/main" id="{9F251141-3DB3-78A4-C433-FA4EBA8CB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6" name="Rectangle 27">
              <a:extLst>
                <a:ext uri="{FF2B5EF4-FFF2-40B4-BE49-F238E27FC236}">
                  <a16:creationId xmlns:a16="http://schemas.microsoft.com/office/drawing/2014/main" id="{8B01C49C-103D-B0AC-27A1-BC937AB1C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7" name="Rectangle 28">
              <a:extLst>
                <a:ext uri="{FF2B5EF4-FFF2-40B4-BE49-F238E27FC236}">
                  <a16:creationId xmlns:a16="http://schemas.microsoft.com/office/drawing/2014/main" id="{EC8002D8-78C2-8501-0C25-4ACDD827EA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8" name="Rectangle 29">
              <a:extLst>
                <a:ext uri="{FF2B5EF4-FFF2-40B4-BE49-F238E27FC236}">
                  <a16:creationId xmlns:a16="http://schemas.microsoft.com/office/drawing/2014/main" id="{A4815EF4-236F-4FD6-A660-0AEC65BB6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9" name="Isosceles Triangle 18">
              <a:extLst>
                <a:ext uri="{FF2B5EF4-FFF2-40B4-BE49-F238E27FC236}">
                  <a16:creationId xmlns:a16="http://schemas.microsoft.com/office/drawing/2014/main" id="{A71435E9-E9A0-5DF3-604E-1F8781030D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0" name="Isosceles Triangle 19">
              <a:extLst>
                <a:ext uri="{FF2B5EF4-FFF2-40B4-BE49-F238E27FC236}">
                  <a16:creationId xmlns:a16="http://schemas.microsoft.com/office/drawing/2014/main" id="{D4F0EC16-1143-06D8-DBF3-B7D23C06D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p:nvSpPr>
          <p:cNvPr id="2" name="Titolo 1">
            <a:extLst>
              <a:ext uri="{FF2B5EF4-FFF2-40B4-BE49-F238E27FC236}">
                <a16:creationId xmlns:a16="http://schemas.microsoft.com/office/drawing/2014/main" id="{A2E14AF3-8DE2-81DE-DC25-699BB157C838}"/>
              </a:ext>
            </a:extLst>
          </p:cNvPr>
          <p:cNvSpPr>
            <a:spLocks noGrp="1"/>
          </p:cNvSpPr>
          <p:nvPr>
            <p:ph type="title"/>
          </p:nvPr>
        </p:nvSpPr>
        <p:spPr>
          <a:xfrm>
            <a:off x="1080000" y="198000"/>
            <a:ext cx="7673801" cy="1087656"/>
          </a:xfrm>
        </p:spPr>
        <p:txBody>
          <a:bodyPr vert="horz" lIns="91440" tIns="45720" rIns="91440" bIns="45720" rtlCol="0" anchor="b">
            <a:normAutofit/>
          </a:bodyPr>
          <a:lstStyle/>
          <a:p>
            <a:r>
              <a:rPr lang="en-US" sz="4800" kern="1200" dirty="0" err="1">
                <a:solidFill>
                  <a:schemeClr val="accent1"/>
                </a:solidFill>
                <a:latin typeface="+mj-lt"/>
                <a:ea typeface="+mj-ea"/>
                <a:cs typeface="+mj-cs"/>
              </a:rPr>
              <a:t>Odometria</a:t>
            </a:r>
            <a:endParaRPr lang="en-US" sz="4800" kern="1200" dirty="0">
              <a:solidFill>
                <a:schemeClr val="accent1"/>
              </a:solidFill>
              <a:latin typeface="+mj-lt"/>
              <a:ea typeface="+mj-ea"/>
              <a:cs typeface="+mj-cs"/>
            </a:endParaRPr>
          </a:p>
        </p:txBody>
      </p:sp>
      <p:sp>
        <p:nvSpPr>
          <p:cNvPr id="3" name="Segnaposto testo 2">
            <a:extLst>
              <a:ext uri="{FF2B5EF4-FFF2-40B4-BE49-F238E27FC236}">
                <a16:creationId xmlns:a16="http://schemas.microsoft.com/office/drawing/2014/main" id="{B0E6D885-D35F-9AA3-0A01-5168AACA2F8E}"/>
              </a:ext>
            </a:extLst>
          </p:cNvPr>
          <p:cNvSpPr>
            <a:spLocks noGrp="1"/>
          </p:cNvSpPr>
          <p:nvPr>
            <p:ph type="body" idx="1"/>
          </p:nvPr>
        </p:nvSpPr>
        <p:spPr>
          <a:xfrm>
            <a:off x="1224000" y="1188000"/>
            <a:ext cx="7599205" cy="611896"/>
          </a:xfrm>
        </p:spPr>
        <p:txBody>
          <a:bodyPr vert="horz" lIns="91440" tIns="45720" rIns="91440" bIns="45720" rtlCol="0" anchor="t">
            <a:normAutofit/>
          </a:bodyPr>
          <a:lstStyle/>
          <a:p>
            <a:r>
              <a:rPr lang="it-IT" dirty="0">
                <a:solidFill>
                  <a:schemeClr val="tx1">
                    <a:lumMod val="50000"/>
                    <a:lumOff val="50000"/>
                  </a:schemeClr>
                </a:solidFill>
              </a:rPr>
              <a:t>Ottimizzazione dei tempi di elaborazione</a:t>
            </a:r>
          </a:p>
        </p:txBody>
      </p:sp>
      <p:pic>
        <p:nvPicPr>
          <p:cNvPr id="8" name="Immagine 7">
            <a:extLst>
              <a:ext uri="{FF2B5EF4-FFF2-40B4-BE49-F238E27FC236}">
                <a16:creationId xmlns:a16="http://schemas.microsoft.com/office/drawing/2014/main" id="{841C59ED-A522-2E0D-266E-32FB6559EDEB}"/>
              </a:ext>
            </a:extLst>
          </p:cNvPr>
          <p:cNvPicPr>
            <a:picLocks noChangeAspect="1"/>
          </p:cNvPicPr>
          <p:nvPr/>
        </p:nvPicPr>
        <p:blipFill>
          <a:blip r:embed="rId3"/>
          <a:srcRect/>
          <a:stretch/>
        </p:blipFill>
        <p:spPr>
          <a:xfrm>
            <a:off x="1521660" y="1695873"/>
            <a:ext cx="7033142" cy="4393761"/>
          </a:xfrm>
          <a:prstGeom prst="rect">
            <a:avLst/>
          </a:prstGeom>
        </p:spPr>
      </p:pic>
    </p:spTree>
    <p:extLst>
      <p:ext uri="{BB962C8B-B14F-4D97-AF65-F5344CB8AC3E}">
        <p14:creationId xmlns:p14="http://schemas.microsoft.com/office/powerpoint/2010/main" val="29576045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6B837A9-7897-B467-474B-16381569ECF5}"/>
            </a:ext>
          </a:extLst>
        </p:cNvPr>
        <p:cNvGrpSpPr/>
        <p:nvPr/>
      </p:nvGrpSpPr>
      <p:grpSpPr>
        <a:xfrm>
          <a:off x="0" y="0"/>
          <a:ext cx="0" cy="0"/>
          <a:chOff x="0" y="0"/>
          <a:chExt cx="0" cy="0"/>
        </a:xfrm>
      </p:grpSpPr>
      <p:pic>
        <p:nvPicPr>
          <p:cNvPr id="7" name="Immagine 6">
            <a:extLst>
              <a:ext uri="{FF2B5EF4-FFF2-40B4-BE49-F238E27FC236}">
                <a16:creationId xmlns:a16="http://schemas.microsoft.com/office/drawing/2014/main" id="{45E51386-4B5D-9341-014A-12C7570AF8A2}"/>
              </a:ext>
            </a:extLst>
          </p:cNvPr>
          <p:cNvPicPr>
            <a:picLocks noChangeAspect="1"/>
          </p:cNvPicPr>
          <p:nvPr/>
        </p:nvPicPr>
        <p:blipFill rotWithShape="1">
          <a:blip r:embed="rId3"/>
          <a:srcRect t="1720"/>
          <a:stretch/>
        </p:blipFill>
        <p:spPr>
          <a:xfrm>
            <a:off x="5267205" y="2362960"/>
            <a:ext cx="4543530" cy="3018168"/>
          </a:xfrm>
          <a:prstGeom prst="rect">
            <a:avLst/>
          </a:prstGeom>
        </p:spPr>
      </p:pic>
      <p:grpSp>
        <p:nvGrpSpPr>
          <p:cNvPr id="10" name="Group 9">
            <a:extLst>
              <a:ext uri="{FF2B5EF4-FFF2-40B4-BE49-F238E27FC236}">
                <a16:creationId xmlns:a16="http://schemas.microsoft.com/office/drawing/2014/main" id="{6A01B226-BE22-3D84-54B3-B66807326C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2D5611D9-6EF5-DE48-3C9C-0085E01878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A2D9253E-EBBC-75B0-8041-4BEAC9DE71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338461F6-F6C6-9B40-14A0-EE42F6AC53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4" name="Rectangle 25">
              <a:extLst>
                <a:ext uri="{FF2B5EF4-FFF2-40B4-BE49-F238E27FC236}">
                  <a16:creationId xmlns:a16="http://schemas.microsoft.com/office/drawing/2014/main" id="{BDC533EF-D9A9-A87F-D3AB-92F3F11264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5" name="Isosceles Triangle 14">
              <a:extLst>
                <a:ext uri="{FF2B5EF4-FFF2-40B4-BE49-F238E27FC236}">
                  <a16:creationId xmlns:a16="http://schemas.microsoft.com/office/drawing/2014/main" id="{0C2C4CE6-D8AF-6813-266F-7025BD6E7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6" name="Rectangle 27">
              <a:extLst>
                <a:ext uri="{FF2B5EF4-FFF2-40B4-BE49-F238E27FC236}">
                  <a16:creationId xmlns:a16="http://schemas.microsoft.com/office/drawing/2014/main" id="{F6432FFD-592D-E382-3DE8-71D222258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7" name="Rectangle 28">
              <a:extLst>
                <a:ext uri="{FF2B5EF4-FFF2-40B4-BE49-F238E27FC236}">
                  <a16:creationId xmlns:a16="http://schemas.microsoft.com/office/drawing/2014/main" id="{CC683AF4-E736-C799-98E8-4FA8E470B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8" name="Rectangle 29">
              <a:extLst>
                <a:ext uri="{FF2B5EF4-FFF2-40B4-BE49-F238E27FC236}">
                  <a16:creationId xmlns:a16="http://schemas.microsoft.com/office/drawing/2014/main" id="{F92C1C73-95BB-F1A6-A4B2-CE2F10C4E6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9" name="Isosceles Triangle 18">
              <a:extLst>
                <a:ext uri="{FF2B5EF4-FFF2-40B4-BE49-F238E27FC236}">
                  <a16:creationId xmlns:a16="http://schemas.microsoft.com/office/drawing/2014/main" id="{73C2E104-0509-BE67-C6E1-DFB985AC63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0" name="Isosceles Triangle 19">
              <a:extLst>
                <a:ext uri="{FF2B5EF4-FFF2-40B4-BE49-F238E27FC236}">
                  <a16:creationId xmlns:a16="http://schemas.microsoft.com/office/drawing/2014/main" id="{C368C5F6-BAC5-2717-E86C-86BCF12D97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p:nvSpPr>
          <p:cNvPr id="2" name="Titolo 1">
            <a:extLst>
              <a:ext uri="{FF2B5EF4-FFF2-40B4-BE49-F238E27FC236}">
                <a16:creationId xmlns:a16="http://schemas.microsoft.com/office/drawing/2014/main" id="{F5EC4CAD-4E3A-62F9-56A8-EB5A6A5D0E38}"/>
              </a:ext>
            </a:extLst>
          </p:cNvPr>
          <p:cNvSpPr>
            <a:spLocks noGrp="1"/>
          </p:cNvSpPr>
          <p:nvPr>
            <p:ph type="title"/>
          </p:nvPr>
        </p:nvSpPr>
        <p:spPr>
          <a:xfrm>
            <a:off x="1080000" y="198000"/>
            <a:ext cx="7673801" cy="1087656"/>
          </a:xfrm>
        </p:spPr>
        <p:txBody>
          <a:bodyPr vert="horz" lIns="91440" tIns="45720" rIns="91440" bIns="45720" rtlCol="0" anchor="b">
            <a:normAutofit/>
          </a:bodyPr>
          <a:lstStyle/>
          <a:p>
            <a:r>
              <a:rPr lang="en-US" sz="4800" kern="1200" dirty="0" err="1">
                <a:solidFill>
                  <a:schemeClr val="accent1"/>
                </a:solidFill>
                <a:latin typeface="+mj-lt"/>
                <a:ea typeface="+mj-ea"/>
                <a:cs typeface="+mj-cs"/>
              </a:rPr>
              <a:t>Odometria</a:t>
            </a:r>
            <a:endParaRPr lang="en-US" sz="4800" kern="1200" dirty="0">
              <a:solidFill>
                <a:schemeClr val="accent1"/>
              </a:solidFill>
              <a:latin typeface="+mj-lt"/>
              <a:ea typeface="+mj-ea"/>
              <a:cs typeface="+mj-cs"/>
            </a:endParaRPr>
          </a:p>
        </p:txBody>
      </p:sp>
      <p:sp>
        <p:nvSpPr>
          <p:cNvPr id="3" name="Segnaposto testo 2">
            <a:extLst>
              <a:ext uri="{FF2B5EF4-FFF2-40B4-BE49-F238E27FC236}">
                <a16:creationId xmlns:a16="http://schemas.microsoft.com/office/drawing/2014/main" id="{705664B9-2B61-B6BD-27D3-B639E3029AF2}"/>
              </a:ext>
            </a:extLst>
          </p:cNvPr>
          <p:cNvSpPr>
            <a:spLocks noGrp="1"/>
          </p:cNvSpPr>
          <p:nvPr>
            <p:ph type="body" idx="1"/>
          </p:nvPr>
        </p:nvSpPr>
        <p:spPr>
          <a:xfrm>
            <a:off x="1224000" y="1188000"/>
            <a:ext cx="7599205" cy="611896"/>
          </a:xfrm>
        </p:spPr>
        <p:txBody>
          <a:bodyPr vert="horz" lIns="91440" tIns="45720" rIns="91440" bIns="45720" rtlCol="0" anchor="t">
            <a:normAutofit/>
          </a:bodyPr>
          <a:lstStyle/>
          <a:p>
            <a:r>
              <a:rPr lang="it-IT" dirty="0">
                <a:solidFill>
                  <a:schemeClr val="tx1">
                    <a:lumMod val="50000"/>
                    <a:lumOff val="50000"/>
                  </a:schemeClr>
                </a:solidFill>
              </a:rPr>
              <a:t>Ottimizzazione dei tempi di elaborazione</a:t>
            </a:r>
          </a:p>
        </p:txBody>
      </p:sp>
      <p:pic>
        <p:nvPicPr>
          <p:cNvPr id="5" name="Immagine 4">
            <a:extLst>
              <a:ext uri="{FF2B5EF4-FFF2-40B4-BE49-F238E27FC236}">
                <a16:creationId xmlns:a16="http://schemas.microsoft.com/office/drawing/2014/main" id="{AAAC8234-C327-BA0F-5199-6FFF3DF3405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583575" y="2389363"/>
            <a:ext cx="4529371" cy="2965362"/>
          </a:xfrm>
          <a:prstGeom prst="rect">
            <a:avLst/>
          </a:prstGeom>
        </p:spPr>
      </p:pic>
      <p:sp>
        <p:nvSpPr>
          <p:cNvPr id="9" name="CasellaDiTesto 8">
            <a:extLst>
              <a:ext uri="{FF2B5EF4-FFF2-40B4-BE49-F238E27FC236}">
                <a16:creationId xmlns:a16="http://schemas.microsoft.com/office/drawing/2014/main" id="{D3CE5B06-82F6-63CB-BB49-140E15E871A2}"/>
              </a:ext>
            </a:extLst>
          </p:cNvPr>
          <p:cNvSpPr txBox="1"/>
          <p:nvPr/>
        </p:nvSpPr>
        <p:spPr>
          <a:xfrm>
            <a:off x="879109" y="1995066"/>
            <a:ext cx="3433234" cy="369332"/>
          </a:xfrm>
          <a:prstGeom prst="rect">
            <a:avLst/>
          </a:prstGeom>
          <a:noFill/>
        </p:spPr>
        <p:txBody>
          <a:bodyPr wrap="square" rtlCol="0">
            <a:spAutoFit/>
          </a:bodyPr>
          <a:lstStyle/>
          <a:p>
            <a:r>
              <a:rPr lang="it-IT" dirty="0"/>
              <a:t>Prima dell’ottimizzazione</a:t>
            </a:r>
          </a:p>
        </p:txBody>
      </p:sp>
      <p:sp>
        <p:nvSpPr>
          <p:cNvPr id="21" name="CasellaDiTesto 20">
            <a:extLst>
              <a:ext uri="{FF2B5EF4-FFF2-40B4-BE49-F238E27FC236}">
                <a16:creationId xmlns:a16="http://schemas.microsoft.com/office/drawing/2014/main" id="{D4B697EA-E90B-BAF1-00D6-FB2122D6A7B6}"/>
              </a:ext>
            </a:extLst>
          </p:cNvPr>
          <p:cNvSpPr txBox="1"/>
          <p:nvPr/>
        </p:nvSpPr>
        <p:spPr>
          <a:xfrm>
            <a:off x="5499099" y="1993628"/>
            <a:ext cx="3433234" cy="369332"/>
          </a:xfrm>
          <a:prstGeom prst="rect">
            <a:avLst/>
          </a:prstGeom>
          <a:noFill/>
        </p:spPr>
        <p:txBody>
          <a:bodyPr wrap="square" rtlCol="0">
            <a:spAutoFit/>
          </a:bodyPr>
          <a:lstStyle/>
          <a:p>
            <a:r>
              <a:rPr lang="it-IT" dirty="0"/>
              <a:t>Dopo l’ottimizzazione</a:t>
            </a:r>
          </a:p>
        </p:txBody>
      </p:sp>
    </p:spTree>
    <p:extLst>
      <p:ext uri="{BB962C8B-B14F-4D97-AF65-F5344CB8AC3E}">
        <p14:creationId xmlns:p14="http://schemas.microsoft.com/office/powerpoint/2010/main" val="41710767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141FD1B-70B3-5894-6E38-7192D827F975}"/>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1F929F81-823B-0263-FFB5-8B802DAC07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7D59ABA1-86FF-C0EB-18DF-ED84AF8BE88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7490F4B-5B70-85BD-C73A-07143C6495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A64A2DC3-BE3B-7481-CD40-C9A8C6B8A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4" name="Rectangle 25">
              <a:extLst>
                <a:ext uri="{FF2B5EF4-FFF2-40B4-BE49-F238E27FC236}">
                  <a16:creationId xmlns:a16="http://schemas.microsoft.com/office/drawing/2014/main" id="{22D76E7F-A541-5C4B-E6D3-C43BE691EA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5" name="Isosceles Triangle 14">
              <a:extLst>
                <a:ext uri="{FF2B5EF4-FFF2-40B4-BE49-F238E27FC236}">
                  <a16:creationId xmlns:a16="http://schemas.microsoft.com/office/drawing/2014/main" id="{FB2B4614-B33C-4AD4-240B-77AB50C1CA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6" name="Rectangle 27">
              <a:extLst>
                <a:ext uri="{FF2B5EF4-FFF2-40B4-BE49-F238E27FC236}">
                  <a16:creationId xmlns:a16="http://schemas.microsoft.com/office/drawing/2014/main" id="{E86DD50F-6744-12A1-02BD-DECD317E4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7" name="Rectangle 28">
              <a:extLst>
                <a:ext uri="{FF2B5EF4-FFF2-40B4-BE49-F238E27FC236}">
                  <a16:creationId xmlns:a16="http://schemas.microsoft.com/office/drawing/2014/main" id="{1FA51193-54F0-7C6E-51E9-474CBD4DC9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8" name="Rectangle 29">
              <a:extLst>
                <a:ext uri="{FF2B5EF4-FFF2-40B4-BE49-F238E27FC236}">
                  <a16:creationId xmlns:a16="http://schemas.microsoft.com/office/drawing/2014/main" id="{A29DA361-03BC-F64B-28FD-F03C0A1764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9" name="Isosceles Triangle 18">
              <a:extLst>
                <a:ext uri="{FF2B5EF4-FFF2-40B4-BE49-F238E27FC236}">
                  <a16:creationId xmlns:a16="http://schemas.microsoft.com/office/drawing/2014/main" id="{81886B53-1730-D4C8-DDCA-27137DF00A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0" name="Isosceles Triangle 19">
              <a:extLst>
                <a:ext uri="{FF2B5EF4-FFF2-40B4-BE49-F238E27FC236}">
                  <a16:creationId xmlns:a16="http://schemas.microsoft.com/office/drawing/2014/main" id="{2DEC425B-8331-3E46-18D2-BF8B20F82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p:nvSpPr>
          <p:cNvPr id="2" name="Titolo 1">
            <a:extLst>
              <a:ext uri="{FF2B5EF4-FFF2-40B4-BE49-F238E27FC236}">
                <a16:creationId xmlns:a16="http://schemas.microsoft.com/office/drawing/2014/main" id="{AC393309-6540-EC9B-181E-3F6D6FED817B}"/>
              </a:ext>
            </a:extLst>
          </p:cNvPr>
          <p:cNvSpPr>
            <a:spLocks noGrp="1"/>
          </p:cNvSpPr>
          <p:nvPr>
            <p:ph type="title"/>
          </p:nvPr>
        </p:nvSpPr>
        <p:spPr>
          <a:xfrm>
            <a:off x="1080000" y="198000"/>
            <a:ext cx="7673801" cy="1087656"/>
          </a:xfrm>
        </p:spPr>
        <p:txBody>
          <a:bodyPr vert="horz" lIns="91440" tIns="45720" rIns="91440" bIns="45720" rtlCol="0" anchor="b">
            <a:normAutofit fontScale="90000"/>
          </a:bodyPr>
          <a:lstStyle/>
          <a:p>
            <a:r>
              <a:rPr lang="it-IT" sz="4000" dirty="0" err="1"/>
              <a:t>Obstacle</a:t>
            </a:r>
            <a:r>
              <a:rPr lang="it-IT" sz="4000" dirty="0"/>
              <a:t> </a:t>
            </a:r>
            <a:r>
              <a:rPr lang="it-IT" sz="4000" dirty="0" err="1"/>
              <a:t>detection</a:t>
            </a:r>
            <a:r>
              <a:rPr lang="it-IT" sz="4000" dirty="0"/>
              <a:t> and </a:t>
            </a:r>
            <a:r>
              <a:rPr lang="it-IT" sz="4000" dirty="0" err="1"/>
              <a:t>avoidance</a:t>
            </a:r>
            <a:endParaRPr lang="en-US" sz="4800" kern="1200" dirty="0">
              <a:solidFill>
                <a:schemeClr val="accent1"/>
              </a:solidFill>
              <a:latin typeface="+mj-lt"/>
              <a:ea typeface="+mj-ea"/>
              <a:cs typeface="+mj-cs"/>
            </a:endParaRPr>
          </a:p>
        </p:txBody>
      </p:sp>
      <p:sp>
        <p:nvSpPr>
          <p:cNvPr id="3" name="Segnaposto testo 2">
            <a:extLst>
              <a:ext uri="{FF2B5EF4-FFF2-40B4-BE49-F238E27FC236}">
                <a16:creationId xmlns:a16="http://schemas.microsoft.com/office/drawing/2014/main" id="{D937A873-F50A-BBF0-E198-F5DE0E471BAE}"/>
              </a:ext>
            </a:extLst>
          </p:cNvPr>
          <p:cNvSpPr>
            <a:spLocks noGrp="1"/>
          </p:cNvSpPr>
          <p:nvPr>
            <p:ph type="body" idx="1"/>
          </p:nvPr>
        </p:nvSpPr>
        <p:spPr>
          <a:xfrm>
            <a:off x="1224000" y="1188000"/>
            <a:ext cx="7599205" cy="611896"/>
          </a:xfrm>
        </p:spPr>
        <p:txBody>
          <a:bodyPr vert="horz" lIns="91440" tIns="45720" rIns="91440" bIns="45720" rtlCol="0" anchor="t">
            <a:normAutofit/>
          </a:bodyPr>
          <a:lstStyle/>
          <a:p>
            <a:r>
              <a:rPr lang="it-IT" dirty="0">
                <a:solidFill>
                  <a:schemeClr val="tx1">
                    <a:lumMod val="50000"/>
                    <a:lumOff val="50000"/>
                  </a:schemeClr>
                </a:solidFill>
              </a:rPr>
              <a:t>Scelta dei sensori da utilizzare</a:t>
            </a:r>
          </a:p>
        </p:txBody>
      </p:sp>
      <p:pic>
        <p:nvPicPr>
          <p:cNvPr id="4" name="Immagine 3" descr="Immagine che contiene elettronica, cavo, Ingegneria elettronica, Impianto elettrico&#10;&#10;Descrizione generata automaticamente">
            <a:extLst>
              <a:ext uri="{FF2B5EF4-FFF2-40B4-BE49-F238E27FC236}">
                <a16:creationId xmlns:a16="http://schemas.microsoft.com/office/drawing/2014/main" id="{4F3BB55C-494F-A588-D615-8294220EA3F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14844" y1="42578" x2="11263" y2="42236"/>
                        <a14:backgroundMark x1="32813" y1="54688" x2="39193" y2="54932"/>
                        <a14:backgroundMark x1="82031" y1="58350" x2="72135" y2="64746"/>
                        <a14:backgroundMark x1="61523" y1="32764" x2="61914" y2="21436"/>
                        <a14:backgroundMark x1="61914" y1="21436" x2="67057" y2="18408"/>
                        <a14:backgroundMark x1="29818" y1="27588" x2="32357" y2="18213"/>
                        <a14:backgroundMark x1="75651" y1="71533" x2="76107" y2="74316"/>
                      </a14:backgroundRemoval>
                    </a14:imgEffect>
                  </a14:imgLayer>
                </a14:imgProps>
              </a:ext>
            </a:extLst>
          </a:blip>
          <a:stretch>
            <a:fillRect/>
          </a:stretch>
        </p:blipFill>
        <p:spPr>
          <a:xfrm>
            <a:off x="5998024" y="1552928"/>
            <a:ext cx="3809022" cy="5078697"/>
          </a:xfrm>
          <a:prstGeom prst="rect">
            <a:avLst/>
          </a:prstGeom>
        </p:spPr>
      </p:pic>
      <p:pic>
        <p:nvPicPr>
          <p:cNvPr id="4098" name="Picture 2">
            <a:extLst>
              <a:ext uri="{FF2B5EF4-FFF2-40B4-BE49-F238E27FC236}">
                <a16:creationId xmlns:a16="http://schemas.microsoft.com/office/drawing/2014/main" id="{EE303E18-33CC-9DA6-5B79-1EDDC5B765C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8148" b="90741" l="6047" r="92171">
                        <a14:foregroundMark x1="11240" y1="71019" x2="9535" y2="75093"/>
                        <a14:foregroundMark x1="9612" y1="67685" x2="6047" y2="71667"/>
                        <a14:foregroundMark x1="27984" y1="79259" x2="20310" y2="90833"/>
                        <a14:foregroundMark x1="20310" y1="90833" x2="20775" y2="87963"/>
                        <a14:foregroundMark x1="33178" y1="54074" x2="27442" y2="48148"/>
                        <a14:foregroundMark x1="27442" y1="48148" x2="33876" y2="44537"/>
                        <a14:foregroundMark x1="32946" y1="48241" x2="65349" y2="19444"/>
                        <a14:foregroundMark x1="65349" y1="19444" x2="65891" y2="19167"/>
                        <a14:foregroundMark x1="89225" y1="21852" x2="92248" y2="19074"/>
                        <a14:foregroundMark x1="84651" y1="9630" x2="85659" y2="8148"/>
                        <a14:foregroundMark x1="79612" y1="35185" x2="70310" y2="44537"/>
                        <a14:foregroundMark x1="70310" y1="44537" x2="61008" y2="40000"/>
                        <a14:foregroundMark x1="61008" y1="40000" x2="58295" y2="27963"/>
                        <a14:foregroundMark x1="69457" y1="31481" x2="62481" y2="38056"/>
                        <a14:foregroundMark x1="69457" y1="30926" x2="63721" y2="38889"/>
                        <a14:foregroundMark x1="63721" y1="38889" x2="68605" y2="34815"/>
                        <a14:foregroundMark x1="66977" y1="24259" x2="48837" y2="34537"/>
                        <a14:foregroundMark x1="48837" y1="34537" x2="62558" y2="23241"/>
                        <a14:foregroundMark x1="62558" y1="23241" x2="44574" y2="48148"/>
                        <a14:foregroundMark x1="44574" y1="48148" x2="47752" y2="54722"/>
                        <a14:foregroundMark x1="47752" y1="54722" x2="36512" y2="72315"/>
                        <a14:foregroundMark x1="36512" y1="72315" x2="50078" y2="65926"/>
                        <a14:foregroundMark x1="50078" y1="65926" x2="61628" y2="52593"/>
                      </a14:backgroundRemoval>
                    </a14:imgEffect>
                  </a14:imgLayer>
                </a14:imgProps>
              </a:ext>
              <a:ext uri="{28A0092B-C50C-407E-A947-70E740481C1C}">
                <a14:useLocalDpi xmlns:a14="http://schemas.microsoft.com/office/drawing/2010/main" val="0"/>
              </a:ext>
            </a:extLst>
          </a:blip>
          <a:srcRect/>
          <a:stretch>
            <a:fillRect/>
          </a:stretch>
        </p:blipFill>
        <p:spPr bwMode="auto">
          <a:xfrm>
            <a:off x="3012079" y="3361291"/>
            <a:ext cx="3444481" cy="2883752"/>
          </a:xfrm>
          <a:prstGeom prst="rect">
            <a:avLst/>
          </a:prstGeom>
          <a:noFill/>
          <a:extLst>
            <a:ext uri="{909E8E84-426E-40DD-AFC4-6F175D3DCCD1}">
              <a14:hiddenFill xmlns:a14="http://schemas.microsoft.com/office/drawing/2010/main">
                <a:solidFill>
                  <a:srgbClr val="FFFFFF"/>
                </a:solidFill>
              </a14:hiddenFill>
            </a:ext>
          </a:extLst>
        </p:spPr>
      </p:pic>
      <p:pic>
        <p:nvPicPr>
          <p:cNvPr id="8" name="Immagine 7" descr="Immagine che contiene Dispositivo elettronico, gadget, elettronica, Cellulare&#10;&#10;Descrizione generata automaticamente">
            <a:extLst>
              <a:ext uri="{FF2B5EF4-FFF2-40B4-BE49-F238E27FC236}">
                <a16:creationId xmlns:a16="http://schemas.microsoft.com/office/drawing/2014/main" id="{62E7B765-A192-B8BD-B0B8-8E720C631E92}"/>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985" b="89864" l="4931" r="95957">
                        <a14:foregroundMark x1="12426" y1="32980" x2="9073" y2="43419"/>
                        <a14:foregroundMark x1="9073" y1="43419" x2="9961" y2="45386"/>
                        <a14:foregroundMark x1="8679" y1="35250" x2="6213" y2="42057"/>
                        <a14:foregroundMark x1="6213" y1="42057" x2="6410" y2="36611"/>
                        <a14:foregroundMark x1="89448" y1="42209" x2="92110" y2="50378"/>
                        <a14:foregroundMark x1="92110" y1="50378" x2="92110" y2="51437"/>
                        <a14:foregroundMark x1="92209" y1="41150" x2="94379" y2="49319"/>
                        <a14:foregroundMark x1="94379" y1="49319" x2="93886" y2="50530"/>
                        <a14:foregroundMark x1="6016" y1="36611" x2="4931" y2="39939"/>
                        <a14:foregroundMark x1="86193" y1="34039" x2="78205" y2="34796"/>
                        <a14:foregroundMark x1="85404" y1="34796" x2="65483" y2="32980"/>
                        <a14:foregroundMark x1="87081" y1="34796" x2="69132" y2="32073"/>
                        <a14:foregroundMark x1="69132" y1="32073" x2="69527" y2="32224"/>
                        <a14:foregroundMark x1="84320" y1="34493" x2="57791" y2="32224"/>
                        <a14:foregroundMark x1="57791" y1="32224" x2="57692" y2="32375"/>
                        <a14:foregroundMark x1="84418" y1="36611" x2="92308" y2="49168"/>
                        <a14:foregroundMark x1="92308" y1="49168" x2="93294" y2="52345"/>
                        <a14:foregroundMark x1="93787" y1="43116" x2="94280" y2="50378"/>
                        <a14:foregroundMark x1="94280" y1="50378" x2="81953" y2="57791"/>
                        <a14:foregroundMark x1="81953" y1="57791" x2="72485" y2="55976"/>
                        <a14:foregroundMark x1="91321" y1="43419" x2="95957" y2="54614"/>
                        <a14:foregroundMark x1="95957" y1="54614" x2="95069" y2="57337"/>
                        <a14:foregroundMark x1="93688" y1="44932" x2="89941" y2="54312"/>
                        <a14:foregroundMark x1="89941" y1="54312" x2="75542" y2="58850"/>
                        <a14:foregroundMark x1="75542" y1="58850" x2="74063" y2="57186"/>
                        <a14:foregroundMark x1="77613" y1="47352" x2="50197" y2="45386"/>
                      </a14:backgroundRemoval>
                    </a14:imgEffect>
                  </a14:imgLayer>
                </a14:imgProps>
              </a:ext>
            </a:extLst>
          </a:blip>
          <a:stretch>
            <a:fillRect/>
          </a:stretch>
        </p:blipFill>
        <p:spPr>
          <a:xfrm>
            <a:off x="838565" y="1799896"/>
            <a:ext cx="4036938" cy="2631574"/>
          </a:xfrm>
          <a:prstGeom prst="rect">
            <a:avLst/>
          </a:prstGeom>
        </p:spPr>
      </p:pic>
      <p:sp>
        <p:nvSpPr>
          <p:cNvPr id="22" name="CasellaDiTesto 21">
            <a:extLst>
              <a:ext uri="{FF2B5EF4-FFF2-40B4-BE49-F238E27FC236}">
                <a16:creationId xmlns:a16="http://schemas.microsoft.com/office/drawing/2014/main" id="{A6C61EAA-5C97-D5A0-1848-20500F1B6D4C}"/>
              </a:ext>
            </a:extLst>
          </p:cNvPr>
          <p:cNvSpPr txBox="1"/>
          <p:nvPr/>
        </p:nvSpPr>
        <p:spPr>
          <a:xfrm>
            <a:off x="1016000" y="3835400"/>
            <a:ext cx="1687561" cy="646331"/>
          </a:xfrm>
          <a:prstGeom prst="rect">
            <a:avLst/>
          </a:prstGeom>
          <a:noFill/>
        </p:spPr>
        <p:txBody>
          <a:bodyPr wrap="square" rtlCol="0">
            <a:spAutoFit/>
          </a:bodyPr>
          <a:lstStyle/>
          <a:p>
            <a:r>
              <a:rPr lang="it-IT" dirty="0"/>
              <a:t>Camera di profondità</a:t>
            </a:r>
          </a:p>
        </p:txBody>
      </p:sp>
      <p:sp>
        <p:nvSpPr>
          <p:cNvPr id="23" name="CasellaDiTesto 22">
            <a:extLst>
              <a:ext uri="{FF2B5EF4-FFF2-40B4-BE49-F238E27FC236}">
                <a16:creationId xmlns:a16="http://schemas.microsoft.com/office/drawing/2014/main" id="{39FEC16C-9397-DDE3-818C-77675B70B2E9}"/>
              </a:ext>
            </a:extLst>
          </p:cNvPr>
          <p:cNvSpPr txBox="1"/>
          <p:nvPr/>
        </p:nvSpPr>
        <p:spPr>
          <a:xfrm>
            <a:off x="4857760" y="5467469"/>
            <a:ext cx="1687561" cy="646331"/>
          </a:xfrm>
          <a:prstGeom prst="rect">
            <a:avLst/>
          </a:prstGeom>
          <a:noFill/>
        </p:spPr>
        <p:txBody>
          <a:bodyPr wrap="square" rtlCol="0">
            <a:spAutoFit/>
          </a:bodyPr>
          <a:lstStyle/>
          <a:p>
            <a:r>
              <a:rPr lang="it-IT" dirty="0"/>
              <a:t>Sensore a infrarossi</a:t>
            </a:r>
          </a:p>
        </p:txBody>
      </p:sp>
      <p:sp>
        <p:nvSpPr>
          <p:cNvPr id="24" name="CasellaDiTesto 23">
            <a:extLst>
              <a:ext uri="{FF2B5EF4-FFF2-40B4-BE49-F238E27FC236}">
                <a16:creationId xmlns:a16="http://schemas.microsoft.com/office/drawing/2014/main" id="{DDA14CD4-9967-9B3F-7E3C-2382108B6912}"/>
              </a:ext>
            </a:extLst>
          </p:cNvPr>
          <p:cNvSpPr txBox="1"/>
          <p:nvPr/>
        </p:nvSpPr>
        <p:spPr>
          <a:xfrm>
            <a:off x="8375587" y="2901446"/>
            <a:ext cx="1687561" cy="369332"/>
          </a:xfrm>
          <a:prstGeom prst="rect">
            <a:avLst/>
          </a:prstGeom>
          <a:noFill/>
        </p:spPr>
        <p:txBody>
          <a:bodyPr wrap="square" rtlCol="0">
            <a:spAutoFit/>
          </a:bodyPr>
          <a:lstStyle/>
          <a:p>
            <a:r>
              <a:rPr lang="it-IT" dirty="0"/>
              <a:t>Sonar</a:t>
            </a:r>
          </a:p>
        </p:txBody>
      </p:sp>
    </p:spTree>
    <p:extLst>
      <p:ext uri="{BB962C8B-B14F-4D97-AF65-F5344CB8AC3E}">
        <p14:creationId xmlns:p14="http://schemas.microsoft.com/office/powerpoint/2010/main" val="1636358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67FE92B-D4A5-DB03-7F75-967DCCF201C9}"/>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9BDAB359-4CC1-F746-13B3-5163CEBFB5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3DEE06DE-66A3-A369-1957-407E9FA1099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53A840C-ADD1-05CF-B9B5-DA02749AF57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02437C7E-6B8C-A5A6-4EDC-E87C21D94C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4" name="Rectangle 25">
              <a:extLst>
                <a:ext uri="{FF2B5EF4-FFF2-40B4-BE49-F238E27FC236}">
                  <a16:creationId xmlns:a16="http://schemas.microsoft.com/office/drawing/2014/main" id="{55B9E549-A0C2-547C-34AF-B5EAAB1102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5" name="Isosceles Triangle 14">
              <a:extLst>
                <a:ext uri="{FF2B5EF4-FFF2-40B4-BE49-F238E27FC236}">
                  <a16:creationId xmlns:a16="http://schemas.microsoft.com/office/drawing/2014/main" id="{37406A10-6701-B4D6-4088-FAB2C6C04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6" name="Rectangle 27">
              <a:extLst>
                <a:ext uri="{FF2B5EF4-FFF2-40B4-BE49-F238E27FC236}">
                  <a16:creationId xmlns:a16="http://schemas.microsoft.com/office/drawing/2014/main" id="{66EFF6CC-B964-CB8C-D9F3-488ADB4670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7" name="Rectangle 28">
              <a:extLst>
                <a:ext uri="{FF2B5EF4-FFF2-40B4-BE49-F238E27FC236}">
                  <a16:creationId xmlns:a16="http://schemas.microsoft.com/office/drawing/2014/main" id="{52040A13-DFA3-EA6C-4F6A-987226F254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8" name="Rectangle 29">
              <a:extLst>
                <a:ext uri="{FF2B5EF4-FFF2-40B4-BE49-F238E27FC236}">
                  <a16:creationId xmlns:a16="http://schemas.microsoft.com/office/drawing/2014/main" id="{B08EF9CC-7C9C-F3B1-E789-475BDC063A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9" name="Isosceles Triangle 18">
              <a:extLst>
                <a:ext uri="{FF2B5EF4-FFF2-40B4-BE49-F238E27FC236}">
                  <a16:creationId xmlns:a16="http://schemas.microsoft.com/office/drawing/2014/main" id="{95E0A31E-D454-0072-E784-60504AB97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0" name="Isosceles Triangle 19">
              <a:extLst>
                <a:ext uri="{FF2B5EF4-FFF2-40B4-BE49-F238E27FC236}">
                  <a16:creationId xmlns:a16="http://schemas.microsoft.com/office/drawing/2014/main" id="{16DB1DC3-F1E0-08B1-B9E1-0AC3421045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p:nvSpPr>
          <p:cNvPr id="2" name="Titolo 1">
            <a:extLst>
              <a:ext uri="{FF2B5EF4-FFF2-40B4-BE49-F238E27FC236}">
                <a16:creationId xmlns:a16="http://schemas.microsoft.com/office/drawing/2014/main" id="{19CD2030-FECA-0E6D-8567-0FC8B3BE8568}"/>
              </a:ext>
            </a:extLst>
          </p:cNvPr>
          <p:cNvSpPr>
            <a:spLocks noGrp="1"/>
          </p:cNvSpPr>
          <p:nvPr>
            <p:ph type="title"/>
          </p:nvPr>
        </p:nvSpPr>
        <p:spPr>
          <a:xfrm>
            <a:off x="1080000" y="198000"/>
            <a:ext cx="7673801" cy="1087656"/>
          </a:xfrm>
        </p:spPr>
        <p:txBody>
          <a:bodyPr vert="horz" lIns="91440" tIns="45720" rIns="91440" bIns="45720" rtlCol="0" anchor="b">
            <a:normAutofit fontScale="90000"/>
          </a:bodyPr>
          <a:lstStyle/>
          <a:p>
            <a:r>
              <a:rPr lang="it-IT" sz="4000" dirty="0" err="1"/>
              <a:t>Obstacle</a:t>
            </a:r>
            <a:r>
              <a:rPr lang="it-IT" sz="4000" dirty="0"/>
              <a:t> </a:t>
            </a:r>
            <a:r>
              <a:rPr lang="it-IT" sz="4000" dirty="0" err="1"/>
              <a:t>detection</a:t>
            </a:r>
            <a:r>
              <a:rPr lang="it-IT" sz="4000" dirty="0"/>
              <a:t> and </a:t>
            </a:r>
            <a:r>
              <a:rPr lang="it-IT" sz="4000" dirty="0" err="1"/>
              <a:t>avoidance</a:t>
            </a:r>
            <a:endParaRPr lang="en-US" sz="4800" kern="1200" dirty="0">
              <a:solidFill>
                <a:schemeClr val="accent1"/>
              </a:solidFill>
              <a:latin typeface="+mj-lt"/>
              <a:ea typeface="+mj-ea"/>
              <a:cs typeface="+mj-cs"/>
            </a:endParaRPr>
          </a:p>
        </p:txBody>
      </p:sp>
      <p:sp>
        <p:nvSpPr>
          <p:cNvPr id="3" name="Segnaposto testo 2">
            <a:extLst>
              <a:ext uri="{FF2B5EF4-FFF2-40B4-BE49-F238E27FC236}">
                <a16:creationId xmlns:a16="http://schemas.microsoft.com/office/drawing/2014/main" id="{A3F361DB-F1FC-F22E-2E20-60B24661AFCC}"/>
              </a:ext>
            </a:extLst>
          </p:cNvPr>
          <p:cNvSpPr>
            <a:spLocks noGrp="1"/>
          </p:cNvSpPr>
          <p:nvPr>
            <p:ph type="body" idx="1"/>
          </p:nvPr>
        </p:nvSpPr>
        <p:spPr>
          <a:xfrm>
            <a:off x="1224000" y="1188000"/>
            <a:ext cx="7599205" cy="611896"/>
          </a:xfrm>
        </p:spPr>
        <p:txBody>
          <a:bodyPr vert="horz" lIns="91440" tIns="45720" rIns="91440" bIns="45720" rtlCol="0" anchor="t">
            <a:normAutofit/>
          </a:bodyPr>
          <a:lstStyle/>
          <a:p>
            <a:r>
              <a:rPr lang="it-IT" dirty="0">
                <a:solidFill>
                  <a:schemeClr val="tx1">
                    <a:lumMod val="50000"/>
                    <a:lumOff val="50000"/>
                  </a:schemeClr>
                </a:solidFill>
              </a:rPr>
              <a:t>Calcolo degli spazi liberi e algoritmo di scelta della direzione</a:t>
            </a:r>
          </a:p>
        </p:txBody>
      </p:sp>
      <p:pic>
        <p:nvPicPr>
          <p:cNvPr id="7" name="Immagine 6">
            <a:extLst>
              <a:ext uri="{FF2B5EF4-FFF2-40B4-BE49-F238E27FC236}">
                <a16:creationId xmlns:a16="http://schemas.microsoft.com/office/drawing/2014/main" id="{00946C67-8132-D338-2DB6-8A6F1561E43A}"/>
              </a:ext>
            </a:extLst>
          </p:cNvPr>
          <p:cNvPicPr>
            <a:picLocks noChangeAspect="1"/>
          </p:cNvPicPr>
          <p:nvPr/>
        </p:nvPicPr>
        <p:blipFill>
          <a:blip r:embed="rId3"/>
          <a:stretch>
            <a:fillRect/>
          </a:stretch>
        </p:blipFill>
        <p:spPr>
          <a:xfrm>
            <a:off x="2341435" y="2334968"/>
            <a:ext cx="4476980" cy="2965602"/>
          </a:xfrm>
          <a:prstGeom prst="rect">
            <a:avLst/>
          </a:prstGeom>
        </p:spPr>
      </p:pic>
      <p:sp>
        <p:nvSpPr>
          <p:cNvPr id="4213" name="Arco a tutto sesto 4212">
            <a:extLst>
              <a:ext uri="{FF2B5EF4-FFF2-40B4-BE49-F238E27FC236}">
                <a16:creationId xmlns:a16="http://schemas.microsoft.com/office/drawing/2014/main" id="{1872905B-3051-DF63-FEFD-F3E99546D3BD}"/>
              </a:ext>
            </a:extLst>
          </p:cNvPr>
          <p:cNvSpPr/>
          <p:nvPr/>
        </p:nvSpPr>
        <p:spPr>
          <a:xfrm>
            <a:off x="4159606" y="4007737"/>
            <a:ext cx="907311" cy="395662"/>
          </a:xfrm>
          <a:custGeom>
            <a:avLst/>
            <a:gdLst>
              <a:gd name="connsiteX0" fmla="*/ 0 w 1764000"/>
              <a:gd name="connsiteY0" fmla="*/ 795415 h 1590829"/>
              <a:gd name="connsiteX1" fmla="*/ 882000 w 1764000"/>
              <a:gd name="connsiteY1" fmla="*/ 0 h 1590829"/>
              <a:gd name="connsiteX2" fmla="*/ 1764000 w 1764000"/>
              <a:gd name="connsiteY2" fmla="*/ 795415 h 1590829"/>
              <a:gd name="connsiteX3" fmla="*/ 1366293 w 1764000"/>
              <a:gd name="connsiteY3" fmla="*/ 795415 h 1590829"/>
              <a:gd name="connsiteX4" fmla="*/ 882000 w 1764000"/>
              <a:gd name="connsiteY4" fmla="*/ 397708 h 1590829"/>
              <a:gd name="connsiteX5" fmla="*/ 397707 w 1764000"/>
              <a:gd name="connsiteY5" fmla="*/ 795415 h 1590829"/>
              <a:gd name="connsiteX6" fmla="*/ 0 w 1764000"/>
              <a:gd name="connsiteY6" fmla="*/ 795415 h 1590829"/>
              <a:gd name="connsiteX0" fmla="*/ 0 w 1764000"/>
              <a:gd name="connsiteY0" fmla="*/ 795415 h 827736"/>
              <a:gd name="connsiteX1" fmla="*/ 882000 w 1764000"/>
              <a:gd name="connsiteY1" fmla="*/ 0 h 827736"/>
              <a:gd name="connsiteX2" fmla="*/ 1764000 w 1764000"/>
              <a:gd name="connsiteY2" fmla="*/ 795415 h 827736"/>
              <a:gd name="connsiteX3" fmla="*/ 1366293 w 1764000"/>
              <a:gd name="connsiteY3" fmla="*/ 795415 h 827736"/>
              <a:gd name="connsiteX4" fmla="*/ 882000 w 1764000"/>
              <a:gd name="connsiteY4" fmla="*/ 43289 h 827736"/>
              <a:gd name="connsiteX5" fmla="*/ 397707 w 1764000"/>
              <a:gd name="connsiteY5" fmla="*/ 795415 h 827736"/>
              <a:gd name="connsiteX6" fmla="*/ 0 w 1764000"/>
              <a:gd name="connsiteY6" fmla="*/ 795415 h 827736"/>
              <a:gd name="connsiteX0" fmla="*/ 0 w 1764000"/>
              <a:gd name="connsiteY0" fmla="*/ 795415 h 827736"/>
              <a:gd name="connsiteX1" fmla="*/ 882000 w 1764000"/>
              <a:gd name="connsiteY1" fmla="*/ 0 h 827736"/>
              <a:gd name="connsiteX2" fmla="*/ 1764000 w 1764000"/>
              <a:gd name="connsiteY2" fmla="*/ 795415 h 827736"/>
              <a:gd name="connsiteX3" fmla="*/ 1366293 w 1764000"/>
              <a:gd name="connsiteY3" fmla="*/ 795415 h 827736"/>
              <a:gd name="connsiteX4" fmla="*/ 882000 w 1764000"/>
              <a:gd name="connsiteY4" fmla="*/ 43289 h 827736"/>
              <a:gd name="connsiteX5" fmla="*/ 14935 w 1764000"/>
              <a:gd name="connsiteY5" fmla="*/ 767062 h 827736"/>
              <a:gd name="connsiteX6" fmla="*/ 0 w 1764000"/>
              <a:gd name="connsiteY6" fmla="*/ 795415 h 827736"/>
              <a:gd name="connsiteX0" fmla="*/ 0 w 1805772"/>
              <a:gd name="connsiteY0" fmla="*/ 795415 h 800222"/>
              <a:gd name="connsiteX1" fmla="*/ 882000 w 1805772"/>
              <a:gd name="connsiteY1" fmla="*/ 0 h 800222"/>
              <a:gd name="connsiteX2" fmla="*/ 1764000 w 1805772"/>
              <a:gd name="connsiteY2" fmla="*/ 795415 h 800222"/>
              <a:gd name="connsiteX3" fmla="*/ 1805772 w 1805772"/>
              <a:gd name="connsiteY3" fmla="*/ 759973 h 800222"/>
              <a:gd name="connsiteX4" fmla="*/ 882000 w 1805772"/>
              <a:gd name="connsiteY4" fmla="*/ 43289 h 800222"/>
              <a:gd name="connsiteX5" fmla="*/ 14935 w 1805772"/>
              <a:gd name="connsiteY5" fmla="*/ 767062 h 800222"/>
              <a:gd name="connsiteX6" fmla="*/ 0 w 1805772"/>
              <a:gd name="connsiteY6" fmla="*/ 795415 h 800222"/>
              <a:gd name="connsiteX0" fmla="*/ 0 w 1805772"/>
              <a:gd name="connsiteY0" fmla="*/ 795415 h 800222"/>
              <a:gd name="connsiteX1" fmla="*/ 882000 w 1805772"/>
              <a:gd name="connsiteY1" fmla="*/ 0 h 800222"/>
              <a:gd name="connsiteX2" fmla="*/ 1764000 w 1805772"/>
              <a:gd name="connsiteY2" fmla="*/ 795415 h 800222"/>
              <a:gd name="connsiteX3" fmla="*/ 1805772 w 1805772"/>
              <a:gd name="connsiteY3" fmla="*/ 759973 h 800222"/>
              <a:gd name="connsiteX4" fmla="*/ 882000 w 1805772"/>
              <a:gd name="connsiteY4" fmla="*/ 43289 h 800222"/>
              <a:gd name="connsiteX5" fmla="*/ 14935 w 1805772"/>
              <a:gd name="connsiteY5" fmla="*/ 767062 h 800222"/>
              <a:gd name="connsiteX6" fmla="*/ 0 w 1805772"/>
              <a:gd name="connsiteY6" fmla="*/ 795415 h 800222"/>
              <a:gd name="connsiteX0" fmla="*/ 0 w 1805772"/>
              <a:gd name="connsiteY0" fmla="*/ 795415 h 800222"/>
              <a:gd name="connsiteX1" fmla="*/ 882000 w 1805772"/>
              <a:gd name="connsiteY1" fmla="*/ 0 h 800222"/>
              <a:gd name="connsiteX2" fmla="*/ 1764000 w 1805772"/>
              <a:gd name="connsiteY2" fmla="*/ 795415 h 800222"/>
              <a:gd name="connsiteX3" fmla="*/ 1805772 w 1805772"/>
              <a:gd name="connsiteY3" fmla="*/ 759973 h 800222"/>
              <a:gd name="connsiteX4" fmla="*/ 882000 w 1805772"/>
              <a:gd name="connsiteY4" fmla="*/ 43289 h 800222"/>
              <a:gd name="connsiteX5" fmla="*/ 14935 w 1805772"/>
              <a:gd name="connsiteY5" fmla="*/ 767062 h 800222"/>
              <a:gd name="connsiteX6" fmla="*/ 0 w 1805772"/>
              <a:gd name="connsiteY6" fmla="*/ 795415 h 800222"/>
              <a:gd name="connsiteX0" fmla="*/ 0 w 1805772"/>
              <a:gd name="connsiteY0" fmla="*/ 795415 h 800222"/>
              <a:gd name="connsiteX1" fmla="*/ 882000 w 1805772"/>
              <a:gd name="connsiteY1" fmla="*/ 0 h 800222"/>
              <a:gd name="connsiteX2" fmla="*/ 1764000 w 1805772"/>
              <a:gd name="connsiteY2" fmla="*/ 795415 h 800222"/>
              <a:gd name="connsiteX3" fmla="*/ 1805772 w 1805772"/>
              <a:gd name="connsiteY3" fmla="*/ 759973 h 800222"/>
              <a:gd name="connsiteX4" fmla="*/ 882000 w 1805772"/>
              <a:gd name="connsiteY4" fmla="*/ 43289 h 800222"/>
              <a:gd name="connsiteX5" fmla="*/ 14935 w 1805772"/>
              <a:gd name="connsiteY5" fmla="*/ 767062 h 800222"/>
              <a:gd name="connsiteX6" fmla="*/ 0 w 1805772"/>
              <a:gd name="connsiteY6" fmla="*/ 795415 h 800222"/>
              <a:gd name="connsiteX0" fmla="*/ 0 w 1805772"/>
              <a:gd name="connsiteY0" fmla="*/ 795415 h 859283"/>
              <a:gd name="connsiteX1" fmla="*/ 882000 w 1805772"/>
              <a:gd name="connsiteY1" fmla="*/ 0 h 859283"/>
              <a:gd name="connsiteX2" fmla="*/ 1764000 w 1805772"/>
              <a:gd name="connsiteY2" fmla="*/ 795415 h 859283"/>
              <a:gd name="connsiteX3" fmla="*/ 1805772 w 1805772"/>
              <a:gd name="connsiteY3" fmla="*/ 759973 h 859283"/>
              <a:gd name="connsiteX4" fmla="*/ 555935 w 1805772"/>
              <a:gd name="connsiteY4" fmla="*/ 745038 h 859283"/>
              <a:gd name="connsiteX5" fmla="*/ 14935 w 1805772"/>
              <a:gd name="connsiteY5" fmla="*/ 767062 h 859283"/>
              <a:gd name="connsiteX6" fmla="*/ 0 w 1805772"/>
              <a:gd name="connsiteY6" fmla="*/ 795415 h 859283"/>
              <a:gd name="connsiteX0" fmla="*/ 0 w 1805772"/>
              <a:gd name="connsiteY0" fmla="*/ 795415 h 859283"/>
              <a:gd name="connsiteX1" fmla="*/ 882000 w 1805772"/>
              <a:gd name="connsiteY1" fmla="*/ 0 h 859283"/>
              <a:gd name="connsiteX2" fmla="*/ 1764000 w 1805772"/>
              <a:gd name="connsiteY2" fmla="*/ 795415 h 859283"/>
              <a:gd name="connsiteX3" fmla="*/ 1805772 w 1805772"/>
              <a:gd name="connsiteY3" fmla="*/ 759973 h 859283"/>
              <a:gd name="connsiteX4" fmla="*/ 555935 w 1805772"/>
              <a:gd name="connsiteY4" fmla="*/ 745038 h 859283"/>
              <a:gd name="connsiteX5" fmla="*/ 14935 w 1805772"/>
              <a:gd name="connsiteY5" fmla="*/ 767062 h 859283"/>
              <a:gd name="connsiteX6" fmla="*/ 0 w 1805772"/>
              <a:gd name="connsiteY6" fmla="*/ 795415 h 859283"/>
              <a:gd name="connsiteX0" fmla="*/ 0 w 1805772"/>
              <a:gd name="connsiteY0" fmla="*/ 795415 h 860727"/>
              <a:gd name="connsiteX1" fmla="*/ 882000 w 1805772"/>
              <a:gd name="connsiteY1" fmla="*/ 0 h 860727"/>
              <a:gd name="connsiteX2" fmla="*/ 1764000 w 1805772"/>
              <a:gd name="connsiteY2" fmla="*/ 795415 h 860727"/>
              <a:gd name="connsiteX3" fmla="*/ 1805772 w 1805772"/>
              <a:gd name="connsiteY3" fmla="*/ 759973 h 860727"/>
              <a:gd name="connsiteX4" fmla="*/ 555935 w 1805772"/>
              <a:gd name="connsiteY4" fmla="*/ 745038 h 860727"/>
              <a:gd name="connsiteX5" fmla="*/ 14935 w 1805772"/>
              <a:gd name="connsiteY5" fmla="*/ 767062 h 860727"/>
              <a:gd name="connsiteX6" fmla="*/ 0 w 1805772"/>
              <a:gd name="connsiteY6" fmla="*/ 795415 h 860727"/>
              <a:gd name="connsiteX0" fmla="*/ 0 w 1805772"/>
              <a:gd name="connsiteY0" fmla="*/ 795415 h 795415"/>
              <a:gd name="connsiteX1" fmla="*/ 882000 w 1805772"/>
              <a:gd name="connsiteY1" fmla="*/ 0 h 795415"/>
              <a:gd name="connsiteX2" fmla="*/ 1764000 w 1805772"/>
              <a:gd name="connsiteY2" fmla="*/ 795415 h 795415"/>
              <a:gd name="connsiteX3" fmla="*/ 1805772 w 1805772"/>
              <a:gd name="connsiteY3" fmla="*/ 759973 h 795415"/>
              <a:gd name="connsiteX4" fmla="*/ 555935 w 1805772"/>
              <a:gd name="connsiteY4" fmla="*/ 745038 h 795415"/>
              <a:gd name="connsiteX5" fmla="*/ 14935 w 1805772"/>
              <a:gd name="connsiteY5" fmla="*/ 767062 h 795415"/>
              <a:gd name="connsiteX6" fmla="*/ 0 w 1805772"/>
              <a:gd name="connsiteY6" fmla="*/ 795415 h 795415"/>
              <a:gd name="connsiteX0" fmla="*/ 0 w 1805772"/>
              <a:gd name="connsiteY0" fmla="*/ 1066786 h 1066786"/>
              <a:gd name="connsiteX1" fmla="*/ 882000 w 1805772"/>
              <a:gd name="connsiteY1" fmla="*/ 271371 h 1066786"/>
              <a:gd name="connsiteX2" fmla="*/ 1764000 w 1805772"/>
              <a:gd name="connsiteY2" fmla="*/ 1066786 h 1066786"/>
              <a:gd name="connsiteX3" fmla="*/ 1805772 w 1805772"/>
              <a:gd name="connsiteY3" fmla="*/ 1031344 h 1066786"/>
              <a:gd name="connsiteX4" fmla="*/ 882000 w 1805772"/>
              <a:gd name="connsiteY4" fmla="*/ 272130 h 1066786"/>
              <a:gd name="connsiteX5" fmla="*/ 14935 w 1805772"/>
              <a:gd name="connsiteY5" fmla="*/ 1038433 h 1066786"/>
              <a:gd name="connsiteX6" fmla="*/ 0 w 1805772"/>
              <a:gd name="connsiteY6" fmla="*/ 1066786 h 1066786"/>
              <a:gd name="connsiteX0" fmla="*/ 0 w 1805772"/>
              <a:gd name="connsiteY0" fmla="*/ 1066786 h 1066786"/>
              <a:gd name="connsiteX1" fmla="*/ 882000 w 1805772"/>
              <a:gd name="connsiteY1" fmla="*/ 271371 h 1066786"/>
              <a:gd name="connsiteX2" fmla="*/ 1764000 w 1805772"/>
              <a:gd name="connsiteY2" fmla="*/ 1066786 h 1066786"/>
              <a:gd name="connsiteX3" fmla="*/ 1805772 w 1805772"/>
              <a:gd name="connsiteY3" fmla="*/ 1031344 h 1066786"/>
              <a:gd name="connsiteX4" fmla="*/ 882000 w 1805772"/>
              <a:gd name="connsiteY4" fmla="*/ 272130 h 1066786"/>
              <a:gd name="connsiteX5" fmla="*/ 14935 w 1805772"/>
              <a:gd name="connsiteY5" fmla="*/ 1038433 h 1066786"/>
              <a:gd name="connsiteX6" fmla="*/ 0 w 1805772"/>
              <a:gd name="connsiteY6" fmla="*/ 1066786 h 1066786"/>
              <a:gd name="connsiteX0" fmla="*/ 0 w 2514610"/>
              <a:gd name="connsiteY0" fmla="*/ 1066786 h 1066786"/>
              <a:gd name="connsiteX1" fmla="*/ 882000 w 2514610"/>
              <a:gd name="connsiteY1" fmla="*/ 271371 h 1066786"/>
              <a:gd name="connsiteX2" fmla="*/ 1764000 w 2514610"/>
              <a:gd name="connsiteY2" fmla="*/ 1066786 h 1066786"/>
              <a:gd name="connsiteX3" fmla="*/ 2514610 w 2514610"/>
              <a:gd name="connsiteY3" fmla="*/ 939196 h 1066786"/>
              <a:gd name="connsiteX4" fmla="*/ 882000 w 2514610"/>
              <a:gd name="connsiteY4" fmla="*/ 272130 h 1066786"/>
              <a:gd name="connsiteX5" fmla="*/ 14935 w 2514610"/>
              <a:gd name="connsiteY5" fmla="*/ 1038433 h 1066786"/>
              <a:gd name="connsiteX6" fmla="*/ 0 w 2514610"/>
              <a:gd name="connsiteY6" fmla="*/ 1066786 h 1066786"/>
              <a:gd name="connsiteX0" fmla="*/ 0 w 2514610"/>
              <a:gd name="connsiteY0" fmla="*/ 1066786 h 1066786"/>
              <a:gd name="connsiteX1" fmla="*/ 882000 w 2514610"/>
              <a:gd name="connsiteY1" fmla="*/ 271371 h 1066786"/>
              <a:gd name="connsiteX2" fmla="*/ 1764000 w 2514610"/>
              <a:gd name="connsiteY2" fmla="*/ 1066786 h 1066786"/>
              <a:gd name="connsiteX3" fmla="*/ 2514610 w 2514610"/>
              <a:gd name="connsiteY3" fmla="*/ 939196 h 1066786"/>
              <a:gd name="connsiteX4" fmla="*/ 882000 w 2514610"/>
              <a:gd name="connsiteY4" fmla="*/ 272130 h 1066786"/>
              <a:gd name="connsiteX5" fmla="*/ 14935 w 2514610"/>
              <a:gd name="connsiteY5" fmla="*/ 1038433 h 1066786"/>
              <a:gd name="connsiteX6" fmla="*/ 0 w 2514610"/>
              <a:gd name="connsiteY6" fmla="*/ 1066786 h 1066786"/>
              <a:gd name="connsiteX0" fmla="*/ 0 w 2514610"/>
              <a:gd name="connsiteY0" fmla="*/ 1066786 h 1066786"/>
              <a:gd name="connsiteX1" fmla="*/ 882000 w 2514610"/>
              <a:gd name="connsiteY1" fmla="*/ 271371 h 1066786"/>
              <a:gd name="connsiteX2" fmla="*/ 1764000 w 2514610"/>
              <a:gd name="connsiteY2" fmla="*/ 1066786 h 1066786"/>
              <a:gd name="connsiteX3" fmla="*/ 2514610 w 2514610"/>
              <a:gd name="connsiteY3" fmla="*/ 939196 h 1066786"/>
              <a:gd name="connsiteX4" fmla="*/ 882000 w 2514610"/>
              <a:gd name="connsiteY4" fmla="*/ 272130 h 1066786"/>
              <a:gd name="connsiteX5" fmla="*/ 14935 w 2514610"/>
              <a:gd name="connsiteY5" fmla="*/ 1038433 h 1066786"/>
              <a:gd name="connsiteX6" fmla="*/ 0 w 2514610"/>
              <a:gd name="connsiteY6" fmla="*/ 1066786 h 1066786"/>
              <a:gd name="connsiteX0" fmla="*/ 0 w 1798156"/>
              <a:gd name="connsiteY0" fmla="*/ 1066786 h 1066786"/>
              <a:gd name="connsiteX1" fmla="*/ 882000 w 1798156"/>
              <a:gd name="connsiteY1" fmla="*/ 271371 h 1066786"/>
              <a:gd name="connsiteX2" fmla="*/ 1764000 w 1798156"/>
              <a:gd name="connsiteY2" fmla="*/ 1066786 h 1066786"/>
              <a:gd name="connsiteX3" fmla="*/ 1522238 w 1798156"/>
              <a:gd name="connsiteY3" fmla="*/ 499717 h 1066786"/>
              <a:gd name="connsiteX4" fmla="*/ 882000 w 1798156"/>
              <a:gd name="connsiteY4" fmla="*/ 272130 h 1066786"/>
              <a:gd name="connsiteX5" fmla="*/ 14935 w 1798156"/>
              <a:gd name="connsiteY5" fmla="*/ 1038433 h 1066786"/>
              <a:gd name="connsiteX6" fmla="*/ 0 w 1798156"/>
              <a:gd name="connsiteY6" fmla="*/ 1066786 h 1066786"/>
              <a:gd name="connsiteX0" fmla="*/ 0 w 1834738"/>
              <a:gd name="connsiteY0" fmla="*/ 1066786 h 1066786"/>
              <a:gd name="connsiteX1" fmla="*/ 882000 w 1834738"/>
              <a:gd name="connsiteY1" fmla="*/ 271371 h 1066786"/>
              <a:gd name="connsiteX2" fmla="*/ 1764000 w 1834738"/>
              <a:gd name="connsiteY2" fmla="*/ 1066786 h 1066786"/>
              <a:gd name="connsiteX3" fmla="*/ 1522238 w 1834738"/>
              <a:gd name="connsiteY3" fmla="*/ 499717 h 1066786"/>
              <a:gd name="connsiteX4" fmla="*/ 882000 w 1834738"/>
              <a:gd name="connsiteY4" fmla="*/ 272130 h 1066786"/>
              <a:gd name="connsiteX5" fmla="*/ 14935 w 1834738"/>
              <a:gd name="connsiteY5" fmla="*/ 1038433 h 1066786"/>
              <a:gd name="connsiteX6" fmla="*/ 0 w 1834738"/>
              <a:gd name="connsiteY6" fmla="*/ 1066786 h 1066786"/>
              <a:gd name="connsiteX0" fmla="*/ 0 w 1834738"/>
              <a:gd name="connsiteY0" fmla="*/ 1265259 h 1265259"/>
              <a:gd name="connsiteX1" fmla="*/ 882000 w 1834738"/>
              <a:gd name="connsiteY1" fmla="*/ 469844 h 1265259"/>
              <a:gd name="connsiteX2" fmla="*/ 1764000 w 1834738"/>
              <a:gd name="connsiteY2" fmla="*/ 1265259 h 1265259"/>
              <a:gd name="connsiteX3" fmla="*/ 1522238 w 1834738"/>
              <a:gd name="connsiteY3" fmla="*/ 698190 h 1265259"/>
              <a:gd name="connsiteX4" fmla="*/ 889088 w 1834738"/>
              <a:gd name="connsiteY4" fmla="*/ 250863 h 1265259"/>
              <a:gd name="connsiteX5" fmla="*/ 14935 w 1834738"/>
              <a:gd name="connsiteY5" fmla="*/ 1236906 h 1265259"/>
              <a:gd name="connsiteX6" fmla="*/ 0 w 1834738"/>
              <a:gd name="connsiteY6" fmla="*/ 1265259 h 1265259"/>
              <a:gd name="connsiteX0" fmla="*/ 0 w 1834738"/>
              <a:gd name="connsiteY0" fmla="*/ 1265259 h 1265259"/>
              <a:gd name="connsiteX1" fmla="*/ 882000 w 1834738"/>
              <a:gd name="connsiteY1" fmla="*/ 469844 h 1265259"/>
              <a:gd name="connsiteX2" fmla="*/ 1764000 w 1834738"/>
              <a:gd name="connsiteY2" fmla="*/ 1265259 h 1265259"/>
              <a:gd name="connsiteX3" fmla="*/ 1522238 w 1834738"/>
              <a:gd name="connsiteY3" fmla="*/ 698190 h 1265259"/>
              <a:gd name="connsiteX4" fmla="*/ 889088 w 1834738"/>
              <a:gd name="connsiteY4" fmla="*/ 250863 h 1265259"/>
              <a:gd name="connsiteX5" fmla="*/ 14935 w 1834738"/>
              <a:gd name="connsiteY5" fmla="*/ 1236906 h 1265259"/>
              <a:gd name="connsiteX6" fmla="*/ 0 w 1834738"/>
              <a:gd name="connsiteY6" fmla="*/ 1265259 h 1265259"/>
              <a:gd name="connsiteX0" fmla="*/ 0 w 1834738"/>
              <a:gd name="connsiteY0" fmla="*/ 1060445 h 1060445"/>
              <a:gd name="connsiteX1" fmla="*/ 882000 w 1834738"/>
              <a:gd name="connsiteY1" fmla="*/ 265030 h 1060445"/>
              <a:gd name="connsiteX2" fmla="*/ 1764000 w 1834738"/>
              <a:gd name="connsiteY2" fmla="*/ 1060445 h 1060445"/>
              <a:gd name="connsiteX3" fmla="*/ 1522238 w 1834738"/>
              <a:gd name="connsiteY3" fmla="*/ 493376 h 1060445"/>
              <a:gd name="connsiteX4" fmla="*/ 896176 w 1834738"/>
              <a:gd name="connsiteY4" fmla="*/ 272877 h 1060445"/>
              <a:gd name="connsiteX5" fmla="*/ 14935 w 1834738"/>
              <a:gd name="connsiteY5" fmla="*/ 1032092 h 1060445"/>
              <a:gd name="connsiteX6" fmla="*/ 0 w 1834738"/>
              <a:gd name="connsiteY6" fmla="*/ 1060445 h 1060445"/>
              <a:gd name="connsiteX0" fmla="*/ 0 w 1834738"/>
              <a:gd name="connsiteY0" fmla="*/ 876783 h 882613"/>
              <a:gd name="connsiteX1" fmla="*/ 882000 w 1834738"/>
              <a:gd name="connsiteY1" fmla="*/ 81368 h 882613"/>
              <a:gd name="connsiteX2" fmla="*/ 1764000 w 1834738"/>
              <a:gd name="connsiteY2" fmla="*/ 876783 h 882613"/>
              <a:gd name="connsiteX3" fmla="*/ 1522238 w 1834738"/>
              <a:gd name="connsiteY3" fmla="*/ 309714 h 882613"/>
              <a:gd name="connsiteX4" fmla="*/ 896176 w 1834738"/>
              <a:gd name="connsiteY4" fmla="*/ 89215 h 882613"/>
              <a:gd name="connsiteX5" fmla="*/ 14935 w 1834738"/>
              <a:gd name="connsiteY5" fmla="*/ 848430 h 882613"/>
              <a:gd name="connsiteX6" fmla="*/ 0 w 1834738"/>
              <a:gd name="connsiteY6" fmla="*/ 876783 h 882613"/>
              <a:gd name="connsiteX0" fmla="*/ 0 w 1834738"/>
              <a:gd name="connsiteY0" fmla="*/ 795415 h 801245"/>
              <a:gd name="connsiteX1" fmla="*/ 882000 w 1834738"/>
              <a:gd name="connsiteY1" fmla="*/ 0 h 801245"/>
              <a:gd name="connsiteX2" fmla="*/ 1764000 w 1834738"/>
              <a:gd name="connsiteY2" fmla="*/ 795415 h 801245"/>
              <a:gd name="connsiteX3" fmla="*/ 1522238 w 1834738"/>
              <a:gd name="connsiteY3" fmla="*/ 228346 h 801245"/>
              <a:gd name="connsiteX4" fmla="*/ 896176 w 1834738"/>
              <a:gd name="connsiteY4" fmla="*/ 7847 h 801245"/>
              <a:gd name="connsiteX5" fmla="*/ 14935 w 1834738"/>
              <a:gd name="connsiteY5" fmla="*/ 767062 h 801245"/>
              <a:gd name="connsiteX6" fmla="*/ 0 w 1834738"/>
              <a:gd name="connsiteY6" fmla="*/ 795415 h 801245"/>
              <a:gd name="connsiteX0" fmla="*/ 0 w 1834738"/>
              <a:gd name="connsiteY0" fmla="*/ 795415 h 801245"/>
              <a:gd name="connsiteX1" fmla="*/ 882000 w 1834738"/>
              <a:gd name="connsiteY1" fmla="*/ 0 h 801245"/>
              <a:gd name="connsiteX2" fmla="*/ 1764000 w 1834738"/>
              <a:gd name="connsiteY2" fmla="*/ 795415 h 801245"/>
              <a:gd name="connsiteX3" fmla="*/ 1522238 w 1834738"/>
              <a:gd name="connsiteY3" fmla="*/ 228346 h 801245"/>
              <a:gd name="connsiteX4" fmla="*/ 896176 w 1834738"/>
              <a:gd name="connsiteY4" fmla="*/ 7847 h 801245"/>
              <a:gd name="connsiteX5" fmla="*/ 14935 w 1834738"/>
              <a:gd name="connsiteY5" fmla="*/ 767062 h 801245"/>
              <a:gd name="connsiteX6" fmla="*/ 0 w 1834738"/>
              <a:gd name="connsiteY6" fmla="*/ 795415 h 801245"/>
              <a:gd name="connsiteX0" fmla="*/ 0 w 1764000"/>
              <a:gd name="connsiteY0" fmla="*/ 795415 h 801245"/>
              <a:gd name="connsiteX1" fmla="*/ 882000 w 1764000"/>
              <a:gd name="connsiteY1" fmla="*/ 0 h 801245"/>
              <a:gd name="connsiteX2" fmla="*/ 1764000 w 1764000"/>
              <a:gd name="connsiteY2" fmla="*/ 795415 h 801245"/>
              <a:gd name="connsiteX3" fmla="*/ 1522238 w 1764000"/>
              <a:gd name="connsiteY3" fmla="*/ 228346 h 801245"/>
              <a:gd name="connsiteX4" fmla="*/ 896176 w 1764000"/>
              <a:gd name="connsiteY4" fmla="*/ 7847 h 801245"/>
              <a:gd name="connsiteX5" fmla="*/ 14935 w 1764000"/>
              <a:gd name="connsiteY5" fmla="*/ 767062 h 801245"/>
              <a:gd name="connsiteX6" fmla="*/ 0 w 1764000"/>
              <a:gd name="connsiteY6" fmla="*/ 795415 h 80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4000" h="801245">
                <a:moveTo>
                  <a:pt x="0" y="795415"/>
                </a:moveTo>
                <a:cubicBezTo>
                  <a:pt x="0" y="356119"/>
                  <a:pt x="394885" y="0"/>
                  <a:pt x="882000" y="0"/>
                </a:cubicBezTo>
                <a:cubicBezTo>
                  <a:pt x="1369115" y="0"/>
                  <a:pt x="1664763" y="228528"/>
                  <a:pt x="1764000" y="795415"/>
                </a:cubicBezTo>
                <a:cubicBezTo>
                  <a:pt x="1673961" y="327583"/>
                  <a:pt x="1520128" y="235435"/>
                  <a:pt x="1522238" y="228346"/>
                </a:cubicBezTo>
                <a:cubicBezTo>
                  <a:pt x="1515148" y="235342"/>
                  <a:pt x="1188691" y="-27595"/>
                  <a:pt x="896176" y="7847"/>
                </a:cubicBezTo>
                <a:cubicBezTo>
                  <a:pt x="-90997" y="78730"/>
                  <a:pt x="14935" y="986710"/>
                  <a:pt x="14935" y="767062"/>
                </a:cubicBezTo>
                <a:lnTo>
                  <a:pt x="0" y="795415"/>
                </a:lnTo>
                <a:close/>
              </a:path>
            </a:pathLst>
          </a:cu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4214" name="Arco a tutto sesto 4212">
            <a:extLst>
              <a:ext uri="{FF2B5EF4-FFF2-40B4-BE49-F238E27FC236}">
                <a16:creationId xmlns:a16="http://schemas.microsoft.com/office/drawing/2014/main" id="{1BC1E42B-DF0C-10A5-A5CC-D1737778B364}"/>
              </a:ext>
            </a:extLst>
          </p:cNvPr>
          <p:cNvSpPr/>
          <p:nvPr/>
        </p:nvSpPr>
        <p:spPr>
          <a:xfrm>
            <a:off x="3890248" y="3702937"/>
            <a:ext cx="1524001" cy="770716"/>
          </a:xfrm>
          <a:custGeom>
            <a:avLst/>
            <a:gdLst>
              <a:gd name="connsiteX0" fmla="*/ 0 w 1764000"/>
              <a:gd name="connsiteY0" fmla="*/ 795415 h 1590829"/>
              <a:gd name="connsiteX1" fmla="*/ 882000 w 1764000"/>
              <a:gd name="connsiteY1" fmla="*/ 0 h 1590829"/>
              <a:gd name="connsiteX2" fmla="*/ 1764000 w 1764000"/>
              <a:gd name="connsiteY2" fmla="*/ 795415 h 1590829"/>
              <a:gd name="connsiteX3" fmla="*/ 1366293 w 1764000"/>
              <a:gd name="connsiteY3" fmla="*/ 795415 h 1590829"/>
              <a:gd name="connsiteX4" fmla="*/ 882000 w 1764000"/>
              <a:gd name="connsiteY4" fmla="*/ 397708 h 1590829"/>
              <a:gd name="connsiteX5" fmla="*/ 397707 w 1764000"/>
              <a:gd name="connsiteY5" fmla="*/ 795415 h 1590829"/>
              <a:gd name="connsiteX6" fmla="*/ 0 w 1764000"/>
              <a:gd name="connsiteY6" fmla="*/ 795415 h 1590829"/>
              <a:gd name="connsiteX0" fmla="*/ 0 w 1764000"/>
              <a:gd name="connsiteY0" fmla="*/ 795415 h 827736"/>
              <a:gd name="connsiteX1" fmla="*/ 882000 w 1764000"/>
              <a:gd name="connsiteY1" fmla="*/ 0 h 827736"/>
              <a:gd name="connsiteX2" fmla="*/ 1764000 w 1764000"/>
              <a:gd name="connsiteY2" fmla="*/ 795415 h 827736"/>
              <a:gd name="connsiteX3" fmla="*/ 1366293 w 1764000"/>
              <a:gd name="connsiteY3" fmla="*/ 795415 h 827736"/>
              <a:gd name="connsiteX4" fmla="*/ 882000 w 1764000"/>
              <a:gd name="connsiteY4" fmla="*/ 43289 h 827736"/>
              <a:gd name="connsiteX5" fmla="*/ 397707 w 1764000"/>
              <a:gd name="connsiteY5" fmla="*/ 795415 h 827736"/>
              <a:gd name="connsiteX6" fmla="*/ 0 w 1764000"/>
              <a:gd name="connsiteY6" fmla="*/ 795415 h 827736"/>
              <a:gd name="connsiteX0" fmla="*/ 0 w 1764000"/>
              <a:gd name="connsiteY0" fmla="*/ 795415 h 827736"/>
              <a:gd name="connsiteX1" fmla="*/ 882000 w 1764000"/>
              <a:gd name="connsiteY1" fmla="*/ 0 h 827736"/>
              <a:gd name="connsiteX2" fmla="*/ 1764000 w 1764000"/>
              <a:gd name="connsiteY2" fmla="*/ 795415 h 827736"/>
              <a:gd name="connsiteX3" fmla="*/ 1366293 w 1764000"/>
              <a:gd name="connsiteY3" fmla="*/ 795415 h 827736"/>
              <a:gd name="connsiteX4" fmla="*/ 882000 w 1764000"/>
              <a:gd name="connsiteY4" fmla="*/ 43289 h 827736"/>
              <a:gd name="connsiteX5" fmla="*/ 14935 w 1764000"/>
              <a:gd name="connsiteY5" fmla="*/ 767062 h 827736"/>
              <a:gd name="connsiteX6" fmla="*/ 0 w 1764000"/>
              <a:gd name="connsiteY6" fmla="*/ 795415 h 827736"/>
              <a:gd name="connsiteX0" fmla="*/ 0 w 1805772"/>
              <a:gd name="connsiteY0" fmla="*/ 795415 h 800222"/>
              <a:gd name="connsiteX1" fmla="*/ 882000 w 1805772"/>
              <a:gd name="connsiteY1" fmla="*/ 0 h 800222"/>
              <a:gd name="connsiteX2" fmla="*/ 1764000 w 1805772"/>
              <a:gd name="connsiteY2" fmla="*/ 795415 h 800222"/>
              <a:gd name="connsiteX3" fmla="*/ 1805772 w 1805772"/>
              <a:gd name="connsiteY3" fmla="*/ 759973 h 800222"/>
              <a:gd name="connsiteX4" fmla="*/ 882000 w 1805772"/>
              <a:gd name="connsiteY4" fmla="*/ 43289 h 800222"/>
              <a:gd name="connsiteX5" fmla="*/ 14935 w 1805772"/>
              <a:gd name="connsiteY5" fmla="*/ 767062 h 800222"/>
              <a:gd name="connsiteX6" fmla="*/ 0 w 1805772"/>
              <a:gd name="connsiteY6" fmla="*/ 795415 h 800222"/>
              <a:gd name="connsiteX0" fmla="*/ 0 w 1805772"/>
              <a:gd name="connsiteY0" fmla="*/ 795415 h 800222"/>
              <a:gd name="connsiteX1" fmla="*/ 882000 w 1805772"/>
              <a:gd name="connsiteY1" fmla="*/ 0 h 800222"/>
              <a:gd name="connsiteX2" fmla="*/ 1764000 w 1805772"/>
              <a:gd name="connsiteY2" fmla="*/ 795415 h 800222"/>
              <a:gd name="connsiteX3" fmla="*/ 1805772 w 1805772"/>
              <a:gd name="connsiteY3" fmla="*/ 759973 h 800222"/>
              <a:gd name="connsiteX4" fmla="*/ 882000 w 1805772"/>
              <a:gd name="connsiteY4" fmla="*/ 43289 h 800222"/>
              <a:gd name="connsiteX5" fmla="*/ 14935 w 1805772"/>
              <a:gd name="connsiteY5" fmla="*/ 767062 h 800222"/>
              <a:gd name="connsiteX6" fmla="*/ 0 w 1805772"/>
              <a:gd name="connsiteY6" fmla="*/ 795415 h 800222"/>
              <a:gd name="connsiteX0" fmla="*/ 0 w 1805772"/>
              <a:gd name="connsiteY0" fmla="*/ 795415 h 800222"/>
              <a:gd name="connsiteX1" fmla="*/ 882000 w 1805772"/>
              <a:gd name="connsiteY1" fmla="*/ 0 h 800222"/>
              <a:gd name="connsiteX2" fmla="*/ 1764000 w 1805772"/>
              <a:gd name="connsiteY2" fmla="*/ 795415 h 800222"/>
              <a:gd name="connsiteX3" fmla="*/ 1805772 w 1805772"/>
              <a:gd name="connsiteY3" fmla="*/ 759973 h 800222"/>
              <a:gd name="connsiteX4" fmla="*/ 882000 w 1805772"/>
              <a:gd name="connsiteY4" fmla="*/ 43289 h 800222"/>
              <a:gd name="connsiteX5" fmla="*/ 14935 w 1805772"/>
              <a:gd name="connsiteY5" fmla="*/ 767062 h 800222"/>
              <a:gd name="connsiteX6" fmla="*/ 0 w 1805772"/>
              <a:gd name="connsiteY6" fmla="*/ 795415 h 800222"/>
              <a:gd name="connsiteX0" fmla="*/ 0 w 1805772"/>
              <a:gd name="connsiteY0" fmla="*/ 795415 h 800222"/>
              <a:gd name="connsiteX1" fmla="*/ 882000 w 1805772"/>
              <a:gd name="connsiteY1" fmla="*/ 0 h 800222"/>
              <a:gd name="connsiteX2" fmla="*/ 1764000 w 1805772"/>
              <a:gd name="connsiteY2" fmla="*/ 795415 h 800222"/>
              <a:gd name="connsiteX3" fmla="*/ 1805772 w 1805772"/>
              <a:gd name="connsiteY3" fmla="*/ 759973 h 800222"/>
              <a:gd name="connsiteX4" fmla="*/ 882000 w 1805772"/>
              <a:gd name="connsiteY4" fmla="*/ 43289 h 800222"/>
              <a:gd name="connsiteX5" fmla="*/ 14935 w 1805772"/>
              <a:gd name="connsiteY5" fmla="*/ 767062 h 800222"/>
              <a:gd name="connsiteX6" fmla="*/ 0 w 1805772"/>
              <a:gd name="connsiteY6" fmla="*/ 795415 h 800222"/>
              <a:gd name="connsiteX0" fmla="*/ 0 w 1805772"/>
              <a:gd name="connsiteY0" fmla="*/ 795415 h 859283"/>
              <a:gd name="connsiteX1" fmla="*/ 882000 w 1805772"/>
              <a:gd name="connsiteY1" fmla="*/ 0 h 859283"/>
              <a:gd name="connsiteX2" fmla="*/ 1764000 w 1805772"/>
              <a:gd name="connsiteY2" fmla="*/ 795415 h 859283"/>
              <a:gd name="connsiteX3" fmla="*/ 1805772 w 1805772"/>
              <a:gd name="connsiteY3" fmla="*/ 759973 h 859283"/>
              <a:gd name="connsiteX4" fmla="*/ 555935 w 1805772"/>
              <a:gd name="connsiteY4" fmla="*/ 745038 h 859283"/>
              <a:gd name="connsiteX5" fmla="*/ 14935 w 1805772"/>
              <a:gd name="connsiteY5" fmla="*/ 767062 h 859283"/>
              <a:gd name="connsiteX6" fmla="*/ 0 w 1805772"/>
              <a:gd name="connsiteY6" fmla="*/ 795415 h 859283"/>
              <a:gd name="connsiteX0" fmla="*/ 0 w 1805772"/>
              <a:gd name="connsiteY0" fmla="*/ 795415 h 859283"/>
              <a:gd name="connsiteX1" fmla="*/ 882000 w 1805772"/>
              <a:gd name="connsiteY1" fmla="*/ 0 h 859283"/>
              <a:gd name="connsiteX2" fmla="*/ 1764000 w 1805772"/>
              <a:gd name="connsiteY2" fmla="*/ 795415 h 859283"/>
              <a:gd name="connsiteX3" fmla="*/ 1805772 w 1805772"/>
              <a:gd name="connsiteY3" fmla="*/ 759973 h 859283"/>
              <a:gd name="connsiteX4" fmla="*/ 555935 w 1805772"/>
              <a:gd name="connsiteY4" fmla="*/ 745038 h 859283"/>
              <a:gd name="connsiteX5" fmla="*/ 14935 w 1805772"/>
              <a:gd name="connsiteY5" fmla="*/ 767062 h 859283"/>
              <a:gd name="connsiteX6" fmla="*/ 0 w 1805772"/>
              <a:gd name="connsiteY6" fmla="*/ 795415 h 859283"/>
              <a:gd name="connsiteX0" fmla="*/ 0 w 1805772"/>
              <a:gd name="connsiteY0" fmla="*/ 795415 h 860727"/>
              <a:gd name="connsiteX1" fmla="*/ 882000 w 1805772"/>
              <a:gd name="connsiteY1" fmla="*/ 0 h 860727"/>
              <a:gd name="connsiteX2" fmla="*/ 1764000 w 1805772"/>
              <a:gd name="connsiteY2" fmla="*/ 795415 h 860727"/>
              <a:gd name="connsiteX3" fmla="*/ 1805772 w 1805772"/>
              <a:gd name="connsiteY3" fmla="*/ 759973 h 860727"/>
              <a:gd name="connsiteX4" fmla="*/ 555935 w 1805772"/>
              <a:gd name="connsiteY4" fmla="*/ 745038 h 860727"/>
              <a:gd name="connsiteX5" fmla="*/ 14935 w 1805772"/>
              <a:gd name="connsiteY5" fmla="*/ 767062 h 860727"/>
              <a:gd name="connsiteX6" fmla="*/ 0 w 1805772"/>
              <a:gd name="connsiteY6" fmla="*/ 795415 h 860727"/>
              <a:gd name="connsiteX0" fmla="*/ 0 w 1805772"/>
              <a:gd name="connsiteY0" fmla="*/ 795415 h 795415"/>
              <a:gd name="connsiteX1" fmla="*/ 882000 w 1805772"/>
              <a:gd name="connsiteY1" fmla="*/ 0 h 795415"/>
              <a:gd name="connsiteX2" fmla="*/ 1764000 w 1805772"/>
              <a:gd name="connsiteY2" fmla="*/ 795415 h 795415"/>
              <a:gd name="connsiteX3" fmla="*/ 1805772 w 1805772"/>
              <a:gd name="connsiteY3" fmla="*/ 759973 h 795415"/>
              <a:gd name="connsiteX4" fmla="*/ 555935 w 1805772"/>
              <a:gd name="connsiteY4" fmla="*/ 745038 h 795415"/>
              <a:gd name="connsiteX5" fmla="*/ 14935 w 1805772"/>
              <a:gd name="connsiteY5" fmla="*/ 767062 h 795415"/>
              <a:gd name="connsiteX6" fmla="*/ 0 w 1805772"/>
              <a:gd name="connsiteY6" fmla="*/ 795415 h 795415"/>
              <a:gd name="connsiteX0" fmla="*/ 0 w 1805772"/>
              <a:gd name="connsiteY0" fmla="*/ 1066786 h 1066786"/>
              <a:gd name="connsiteX1" fmla="*/ 882000 w 1805772"/>
              <a:gd name="connsiteY1" fmla="*/ 271371 h 1066786"/>
              <a:gd name="connsiteX2" fmla="*/ 1764000 w 1805772"/>
              <a:gd name="connsiteY2" fmla="*/ 1066786 h 1066786"/>
              <a:gd name="connsiteX3" fmla="*/ 1805772 w 1805772"/>
              <a:gd name="connsiteY3" fmla="*/ 1031344 h 1066786"/>
              <a:gd name="connsiteX4" fmla="*/ 882000 w 1805772"/>
              <a:gd name="connsiteY4" fmla="*/ 272130 h 1066786"/>
              <a:gd name="connsiteX5" fmla="*/ 14935 w 1805772"/>
              <a:gd name="connsiteY5" fmla="*/ 1038433 h 1066786"/>
              <a:gd name="connsiteX6" fmla="*/ 0 w 1805772"/>
              <a:gd name="connsiteY6" fmla="*/ 1066786 h 1066786"/>
              <a:gd name="connsiteX0" fmla="*/ 0 w 1805772"/>
              <a:gd name="connsiteY0" fmla="*/ 1066786 h 1066786"/>
              <a:gd name="connsiteX1" fmla="*/ 882000 w 1805772"/>
              <a:gd name="connsiteY1" fmla="*/ 271371 h 1066786"/>
              <a:gd name="connsiteX2" fmla="*/ 1764000 w 1805772"/>
              <a:gd name="connsiteY2" fmla="*/ 1066786 h 1066786"/>
              <a:gd name="connsiteX3" fmla="*/ 1805772 w 1805772"/>
              <a:gd name="connsiteY3" fmla="*/ 1031344 h 1066786"/>
              <a:gd name="connsiteX4" fmla="*/ 882000 w 1805772"/>
              <a:gd name="connsiteY4" fmla="*/ 272130 h 1066786"/>
              <a:gd name="connsiteX5" fmla="*/ 14935 w 1805772"/>
              <a:gd name="connsiteY5" fmla="*/ 1038433 h 1066786"/>
              <a:gd name="connsiteX6" fmla="*/ 0 w 1805772"/>
              <a:gd name="connsiteY6" fmla="*/ 1066786 h 1066786"/>
              <a:gd name="connsiteX0" fmla="*/ 0 w 2514610"/>
              <a:gd name="connsiteY0" fmla="*/ 1066786 h 1066786"/>
              <a:gd name="connsiteX1" fmla="*/ 882000 w 2514610"/>
              <a:gd name="connsiteY1" fmla="*/ 271371 h 1066786"/>
              <a:gd name="connsiteX2" fmla="*/ 1764000 w 2514610"/>
              <a:gd name="connsiteY2" fmla="*/ 1066786 h 1066786"/>
              <a:gd name="connsiteX3" fmla="*/ 2514610 w 2514610"/>
              <a:gd name="connsiteY3" fmla="*/ 939196 h 1066786"/>
              <a:gd name="connsiteX4" fmla="*/ 882000 w 2514610"/>
              <a:gd name="connsiteY4" fmla="*/ 272130 h 1066786"/>
              <a:gd name="connsiteX5" fmla="*/ 14935 w 2514610"/>
              <a:gd name="connsiteY5" fmla="*/ 1038433 h 1066786"/>
              <a:gd name="connsiteX6" fmla="*/ 0 w 2514610"/>
              <a:gd name="connsiteY6" fmla="*/ 1066786 h 1066786"/>
              <a:gd name="connsiteX0" fmla="*/ 0 w 2514610"/>
              <a:gd name="connsiteY0" fmla="*/ 1066786 h 1066786"/>
              <a:gd name="connsiteX1" fmla="*/ 882000 w 2514610"/>
              <a:gd name="connsiteY1" fmla="*/ 271371 h 1066786"/>
              <a:gd name="connsiteX2" fmla="*/ 1764000 w 2514610"/>
              <a:gd name="connsiteY2" fmla="*/ 1066786 h 1066786"/>
              <a:gd name="connsiteX3" fmla="*/ 2514610 w 2514610"/>
              <a:gd name="connsiteY3" fmla="*/ 939196 h 1066786"/>
              <a:gd name="connsiteX4" fmla="*/ 882000 w 2514610"/>
              <a:gd name="connsiteY4" fmla="*/ 272130 h 1066786"/>
              <a:gd name="connsiteX5" fmla="*/ 14935 w 2514610"/>
              <a:gd name="connsiteY5" fmla="*/ 1038433 h 1066786"/>
              <a:gd name="connsiteX6" fmla="*/ 0 w 2514610"/>
              <a:gd name="connsiteY6" fmla="*/ 1066786 h 1066786"/>
              <a:gd name="connsiteX0" fmla="*/ 0 w 2514610"/>
              <a:gd name="connsiteY0" fmla="*/ 1066786 h 1066786"/>
              <a:gd name="connsiteX1" fmla="*/ 882000 w 2514610"/>
              <a:gd name="connsiteY1" fmla="*/ 271371 h 1066786"/>
              <a:gd name="connsiteX2" fmla="*/ 1764000 w 2514610"/>
              <a:gd name="connsiteY2" fmla="*/ 1066786 h 1066786"/>
              <a:gd name="connsiteX3" fmla="*/ 2514610 w 2514610"/>
              <a:gd name="connsiteY3" fmla="*/ 939196 h 1066786"/>
              <a:gd name="connsiteX4" fmla="*/ 882000 w 2514610"/>
              <a:gd name="connsiteY4" fmla="*/ 272130 h 1066786"/>
              <a:gd name="connsiteX5" fmla="*/ 14935 w 2514610"/>
              <a:gd name="connsiteY5" fmla="*/ 1038433 h 1066786"/>
              <a:gd name="connsiteX6" fmla="*/ 0 w 2514610"/>
              <a:gd name="connsiteY6" fmla="*/ 1066786 h 1066786"/>
              <a:gd name="connsiteX0" fmla="*/ 0 w 1798156"/>
              <a:gd name="connsiteY0" fmla="*/ 1066786 h 1066786"/>
              <a:gd name="connsiteX1" fmla="*/ 882000 w 1798156"/>
              <a:gd name="connsiteY1" fmla="*/ 271371 h 1066786"/>
              <a:gd name="connsiteX2" fmla="*/ 1764000 w 1798156"/>
              <a:gd name="connsiteY2" fmla="*/ 1066786 h 1066786"/>
              <a:gd name="connsiteX3" fmla="*/ 1522238 w 1798156"/>
              <a:gd name="connsiteY3" fmla="*/ 499717 h 1066786"/>
              <a:gd name="connsiteX4" fmla="*/ 882000 w 1798156"/>
              <a:gd name="connsiteY4" fmla="*/ 272130 h 1066786"/>
              <a:gd name="connsiteX5" fmla="*/ 14935 w 1798156"/>
              <a:gd name="connsiteY5" fmla="*/ 1038433 h 1066786"/>
              <a:gd name="connsiteX6" fmla="*/ 0 w 1798156"/>
              <a:gd name="connsiteY6" fmla="*/ 1066786 h 1066786"/>
              <a:gd name="connsiteX0" fmla="*/ 0 w 1834738"/>
              <a:gd name="connsiteY0" fmla="*/ 1066786 h 1066786"/>
              <a:gd name="connsiteX1" fmla="*/ 882000 w 1834738"/>
              <a:gd name="connsiteY1" fmla="*/ 271371 h 1066786"/>
              <a:gd name="connsiteX2" fmla="*/ 1764000 w 1834738"/>
              <a:gd name="connsiteY2" fmla="*/ 1066786 h 1066786"/>
              <a:gd name="connsiteX3" fmla="*/ 1522238 w 1834738"/>
              <a:gd name="connsiteY3" fmla="*/ 499717 h 1066786"/>
              <a:gd name="connsiteX4" fmla="*/ 882000 w 1834738"/>
              <a:gd name="connsiteY4" fmla="*/ 272130 h 1066786"/>
              <a:gd name="connsiteX5" fmla="*/ 14935 w 1834738"/>
              <a:gd name="connsiteY5" fmla="*/ 1038433 h 1066786"/>
              <a:gd name="connsiteX6" fmla="*/ 0 w 1834738"/>
              <a:gd name="connsiteY6" fmla="*/ 1066786 h 1066786"/>
              <a:gd name="connsiteX0" fmla="*/ 0 w 1834738"/>
              <a:gd name="connsiteY0" fmla="*/ 1265259 h 1265259"/>
              <a:gd name="connsiteX1" fmla="*/ 882000 w 1834738"/>
              <a:gd name="connsiteY1" fmla="*/ 469844 h 1265259"/>
              <a:gd name="connsiteX2" fmla="*/ 1764000 w 1834738"/>
              <a:gd name="connsiteY2" fmla="*/ 1265259 h 1265259"/>
              <a:gd name="connsiteX3" fmla="*/ 1522238 w 1834738"/>
              <a:gd name="connsiteY3" fmla="*/ 698190 h 1265259"/>
              <a:gd name="connsiteX4" fmla="*/ 889088 w 1834738"/>
              <a:gd name="connsiteY4" fmla="*/ 250863 h 1265259"/>
              <a:gd name="connsiteX5" fmla="*/ 14935 w 1834738"/>
              <a:gd name="connsiteY5" fmla="*/ 1236906 h 1265259"/>
              <a:gd name="connsiteX6" fmla="*/ 0 w 1834738"/>
              <a:gd name="connsiteY6" fmla="*/ 1265259 h 1265259"/>
              <a:gd name="connsiteX0" fmla="*/ 0 w 1834738"/>
              <a:gd name="connsiteY0" fmla="*/ 1265259 h 1265259"/>
              <a:gd name="connsiteX1" fmla="*/ 882000 w 1834738"/>
              <a:gd name="connsiteY1" fmla="*/ 469844 h 1265259"/>
              <a:gd name="connsiteX2" fmla="*/ 1764000 w 1834738"/>
              <a:gd name="connsiteY2" fmla="*/ 1265259 h 1265259"/>
              <a:gd name="connsiteX3" fmla="*/ 1522238 w 1834738"/>
              <a:gd name="connsiteY3" fmla="*/ 698190 h 1265259"/>
              <a:gd name="connsiteX4" fmla="*/ 889088 w 1834738"/>
              <a:gd name="connsiteY4" fmla="*/ 250863 h 1265259"/>
              <a:gd name="connsiteX5" fmla="*/ 14935 w 1834738"/>
              <a:gd name="connsiteY5" fmla="*/ 1236906 h 1265259"/>
              <a:gd name="connsiteX6" fmla="*/ 0 w 1834738"/>
              <a:gd name="connsiteY6" fmla="*/ 1265259 h 1265259"/>
              <a:gd name="connsiteX0" fmla="*/ 0 w 1834738"/>
              <a:gd name="connsiteY0" fmla="*/ 1060445 h 1060445"/>
              <a:gd name="connsiteX1" fmla="*/ 882000 w 1834738"/>
              <a:gd name="connsiteY1" fmla="*/ 265030 h 1060445"/>
              <a:gd name="connsiteX2" fmla="*/ 1764000 w 1834738"/>
              <a:gd name="connsiteY2" fmla="*/ 1060445 h 1060445"/>
              <a:gd name="connsiteX3" fmla="*/ 1522238 w 1834738"/>
              <a:gd name="connsiteY3" fmla="*/ 493376 h 1060445"/>
              <a:gd name="connsiteX4" fmla="*/ 896176 w 1834738"/>
              <a:gd name="connsiteY4" fmla="*/ 272877 h 1060445"/>
              <a:gd name="connsiteX5" fmla="*/ 14935 w 1834738"/>
              <a:gd name="connsiteY5" fmla="*/ 1032092 h 1060445"/>
              <a:gd name="connsiteX6" fmla="*/ 0 w 1834738"/>
              <a:gd name="connsiteY6" fmla="*/ 1060445 h 1060445"/>
              <a:gd name="connsiteX0" fmla="*/ 0 w 1834738"/>
              <a:gd name="connsiteY0" fmla="*/ 876783 h 882613"/>
              <a:gd name="connsiteX1" fmla="*/ 882000 w 1834738"/>
              <a:gd name="connsiteY1" fmla="*/ 81368 h 882613"/>
              <a:gd name="connsiteX2" fmla="*/ 1764000 w 1834738"/>
              <a:gd name="connsiteY2" fmla="*/ 876783 h 882613"/>
              <a:gd name="connsiteX3" fmla="*/ 1522238 w 1834738"/>
              <a:gd name="connsiteY3" fmla="*/ 309714 h 882613"/>
              <a:gd name="connsiteX4" fmla="*/ 896176 w 1834738"/>
              <a:gd name="connsiteY4" fmla="*/ 89215 h 882613"/>
              <a:gd name="connsiteX5" fmla="*/ 14935 w 1834738"/>
              <a:gd name="connsiteY5" fmla="*/ 848430 h 882613"/>
              <a:gd name="connsiteX6" fmla="*/ 0 w 1834738"/>
              <a:gd name="connsiteY6" fmla="*/ 876783 h 882613"/>
              <a:gd name="connsiteX0" fmla="*/ 0 w 1834738"/>
              <a:gd name="connsiteY0" fmla="*/ 795415 h 801245"/>
              <a:gd name="connsiteX1" fmla="*/ 882000 w 1834738"/>
              <a:gd name="connsiteY1" fmla="*/ 0 h 801245"/>
              <a:gd name="connsiteX2" fmla="*/ 1764000 w 1834738"/>
              <a:gd name="connsiteY2" fmla="*/ 795415 h 801245"/>
              <a:gd name="connsiteX3" fmla="*/ 1522238 w 1834738"/>
              <a:gd name="connsiteY3" fmla="*/ 228346 h 801245"/>
              <a:gd name="connsiteX4" fmla="*/ 896176 w 1834738"/>
              <a:gd name="connsiteY4" fmla="*/ 7847 h 801245"/>
              <a:gd name="connsiteX5" fmla="*/ 14935 w 1834738"/>
              <a:gd name="connsiteY5" fmla="*/ 767062 h 801245"/>
              <a:gd name="connsiteX6" fmla="*/ 0 w 1834738"/>
              <a:gd name="connsiteY6" fmla="*/ 795415 h 801245"/>
              <a:gd name="connsiteX0" fmla="*/ 0 w 1834738"/>
              <a:gd name="connsiteY0" fmla="*/ 795415 h 801245"/>
              <a:gd name="connsiteX1" fmla="*/ 882000 w 1834738"/>
              <a:gd name="connsiteY1" fmla="*/ 0 h 801245"/>
              <a:gd name="connsiteX2" fmla="*/ 1764000 w 1834738"/>
              <a:gd name="connsiteY2" fmla="*/ 795415 h 801245"/>
              <a:gd name="connsiteX3" fmla="*/ 1522238 w 1834738"/>
              <a:gd name="connsiteY3" fmla="*/ 228346 h 801245"/>
              <a:gd name="connsiteX4" fmla="*/ 896176 w 1834738"/>
              <a:gd name="connsiteY4" fmla="*/ 7847 h 801245"/>
              <a:gd name="connsiteX5" fmla="*/ 14935 w 1834738"/>
              <a:gd name="connsiteY5" fmla="*/ 767062 h 801245"/>
              <a:gd name="connsiteX6" fmla="*/ 0 w 1834738"/>
              <a:gd name="connsiteY6" fmla="*/ 795415 h 801245"/>
              <a:gd name="connsiteX0" fmla="*/ 0 w 1764000"/>
              <a:gd name="connsiteY0" fmla="*/ 795415 h 801245"/>
              <a:gd name="connsiteX1" fmla="*/ 882000 w 1764000"/>
              <a:gd name="connsiteY1" fmla="*/ 0 h 801245"/>
              <a:gd name="connsiteX2" fmla="*/ 1764000 w 1764000"/>
              <a:gd name="connsiteY2" fmla="*/ 795415 h 801245"/>
              <a:gd name="connsiteX3" fmla="*/ 1522238 w 1764000"/>
              <a:gd name="connsiteY3" fmla="*/ 228346 h 801245"/>
              <a:gd name="connsiteX4" fmla="*/ 896176 w 1764000"/>
              <a:gd name="connsiteY4" fmla="*/ 7847 h 801245"/>
              <a:gd name="connsiteX5" fmla="*/ 14935 w 1764000"/>
              <a:gd name="connsiteY5" fmla="*/ 767062 h 801245"/>
              <a:gd name="connsiteX6" fmla="*/ 0 w 1764000"/>
              <a:gd name="connsiteY6" fmla="*/ 795415 h 80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4000" h="801245">
                <a:moveTo>
                  <a:pt x="0" y="795415"/>
                </a:moveTo>
                <a:cubicBezTo>
                  <a:pt x="0" y="356119"/>
                  <a:pt x="394885" y="0"/>
                  <a:pt x="882000" y="0"/>
                </a:cubicBezTo>
                <a:cubicBezTo>
                  <a:pt x="1369115" y="0"/>
                  <a:pt x="1664763" y="228528"/>
                  <a:pt x="1764000" y="795415"/>
                </a:cubicBezTo>
                <a:cubicBezTo>
                  <a:pt x="1673961" y="327583"/>
                  <a:pt x="1520128" y="235435"/>
                  <a:pt x="1522238" y="228346"/>
                </a:cubicBezTo>
                <a:cubicBezTo>
                  <a:pt x="1515148" y="235342"/>
                  <a:pt x="1188691" y="-27595"/>
                  <a:pt x="896176" y="7847"/>
                </a:cubicBezTo>
                <a:cubicBezTo>
                  <a:pt x="-90997" y="78730"/>
                  <a:pt x="14935" y="986710"/>
                  <a:pt x="14935" y="767062"/>
                </a:cubicBezTo>
                <a:lnTo>
                  <a:pt x="0" y="795415"/>
                </a:lnTo>
                <a:close/>
              </a:path>
            </a:pathLst>
          </a:custGeom>
          <a:noFill/>
          <a:ln w="19050">
            <a:solidFill>
              <a:srgbClr val="FF99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4215" name="Arco a tutto sesto 4212">
            <a:extLst>
              <a:ext uri="{FF2B5EF4-FFF2-40B4-BE49-F238E27FC236}">
                <a16:creationId xmlns:a16="http://schemas.microsoft.com/office/drawing/2014/main" id="{F2A85280-E488-7C8D-3052-E7EC9EAEEF49}"/>
              </a:ext>
            </a:extLst>
          </p:cNvPr>
          <p:cNvSpPr/>
          <p:nvPr/>
        </p:nvSpPr>
        <p:spPr>
          <a:xfrm>
            <a:off x="3188946" y="3022453"/>
            <a:ext cx="2841992" cy="1537461"/>
          </a:xfrm>
          <a:custGeom>
            <a:avLst/>
            <a:gdLst>
              <a:gd name="connsiteX0" fmla="*/ 0 w 1764000"/>
              <a:gd name="connsiteY0" fmla="*/ 795415 h 1590829"/>
              <a:gd name="connsiteX1" fmla="*/ 882000 w 1764000"/>
              <a:gd name="connsiteY1" fmla="*/ 0 h 1590829"/>
              <a:gd name="connsiteX2" fmla="*/ 1764000 w 1764000"/>
              <a:gd name="connsiteY2" fmla="*/ 795415 h 1590829"/>
              <a:gd name="connsiteX3" fmla="*/ 1366293 w 1764000"/>
              <a:gd name="connsiteY3" fmla="*/ 795415 h 1590829"/>
              <a:gd name="connsiteX4" fmla="*/ 882000 w 1764000"/>
              <a:gd name="connsiteY4" fmla="*/ 397708 h 1590829"/>
              <a:gd name="connsiteX5" fmla="*/ 397707 w 1764000"/>
              <a:gd name="connsiteY5" fmla="*/ 795415 h 1590829"/>
              <a:gd name="connsiteX6" fmla="*/ 0 w 1764000"/>
              <a:gd name="connsiteY6" fmla="*/ 795415 h 1590829"/>
              <a:gd name="connsiteX0" fmla="*/ 0 w 1764000"/>
              <a:gd name="connsiteY0" fmla="*/ 795415 h 827736"/>
              <a:gd name="connsiteX1" fmla="*/ 882000 w 1764000"/>
              <a:gd name="connsiteY1" fmla="*/ 0 h 827736"/>
              <a:gd name="connsiteX2" fmla="*/ 1764000 w 1764000"/>
              <a:gd name="connsiteY2" fmla="*/ 795415 h 827736"/>
              <a:gd name="connsiteX3" fmla="*/ 1366293 w 1764000"/>
              <a:gd name="connsiteY3" fmla="*/ 795415 h 827736"/>
              <a:gd name="connsiteX4" fmla="*/ 882000 w 1764000"/>
              <a:gd name="connsiteY4" fmla="*/ 43289 h 827736"/>
              <a:gd name="connsiteX5" fmla="*/ 397707 w 1764000"/>
              <a:gd name="connsiteY5" fmla="*/ 795415 h 827736"/>
              <a:gd name="connsiteX6" fmla="*/ 0 w 1764000"/>
              <a:gd name="connsiteY6" fmla="*/ 795415 h 827736"/>
              <a:gd name="connsiteX0" fmla="*/ 0 w 1764000"/>
              <a:gd name="connsiteY0" fmla="*/ 795415 h 827736"/>
              <a:gd name="connsiteX1" fmla="*/ 882000 w 1764000"/>
              <a:gd name="connsiteY1" fmla="*/ 0 h 827736"/>
              <a:gd name="connsiteX2" fmla="*/ 1764000 w 1764000"/>
              <a:gd name="connsiteY2" fmla="*/ 795415 h 827736"/>
              <a:gd name="connsiteX3" fmla="*/ 1366293 w 1764000"/>
              <a:gd name="connsiteY3" fmla="*/ 795415 h 827736"/>
              <a:gd name="connsiteX4" fmla="*/ 882000 w 1764000"/>
              <a:gd name="connsiteY4" fmla="*/ 43289 h 827736"/>
              <a:gd name="connsiteX5" fmla="*/ 14935 w 1764000"/>
              <a:gd name="connsiteY5" fmla="*/ 767062 h 827736"/>
              <a:gd name="connsiteX6" fmla="*/ 0 w 1764000"/>
              <a:gd name="connsiteY6" fmla="*/ 795415 h 827736"/>
              <a:gd name="connsiteX0" fmla="*/ 0 w 1805772"/>
              <a:gd name="connsiteY0" fmla="*/ 795415 h 800222"/>
              <a:gd name="connsiteX1" fmla="*/ 882000 w 1805772"/>
              <a:gd name="connsiteY1" fmla="*/ 0 h 800222"/>
              <a:gd name="connsiteX2" fmla="*/ 1764000 w 1805772"/>
              <a:gd name="connsiteY2" fmla="*/ 795415 h 800222"/>
              <a:gd name="connsiteX3" fmla="*/ 1805772 w 1805772"/>
              <a:gd name="connsiteY3" fmla="*/ 759973 h 800222"/>
              <a:gd name="connsiteX4" fmla="*/ 882000 w 1805772"/>
              <a:gd name="connsiteY4" fmla="*/ 43289 h 800222"/>
              <a:gd name="connsiteX5" fmla="*/ 14935 w 1805772"/>
              <a:gd name="connsiteY5" fmla="*/ 767062 h 800222"/>
              <a:gd name="connsiteX6" fmla="*/ 0 w 1805772"/>
              <a:gd name="connsiteY6" fmla="*/ 795415 h 800222"/>
              <a:gd name="connsiteX0" fmla="*/ 0 w 1805772"/>
              <a:gd name="connsiteY0" fmla="*/ 795415 h 800222"/>
              <a:gd name="connsiteX1" fmla="*/ 882000 w 1805772"/>
              <a:gd name="connsiteY1" fmla="*/ 0 h 800222"/>
              <a:gd name="connsiteX2" fmla="*/ 1764000 w 1805772"/>
              <a:gd name="connsiteY2" fmla="*/ 795415 h 800222"/>
              <a:gd name="connsiteX3" fmla="*/ 1805772 w 1805772"/>
              <a:gd name="connsiteY3" fmla="*/ 759973 h 800222"/>
              <a:gd name="connsiteX4" fmla="*/ 882000 w 1805772"/>
              <a:gd name="connsiteY4" fmla="*/ 43289 h 800222"/>
              <a:gd name="connsiteX5" fmla="*/ 14935 w 1805772"/>
              <a:gd name="connsiteY5" fmla="*/ 767062 h 800222"/>
              <a:gd name="connsiteX6" fmla="*/ 0 w 1805772"/>
              <a:gd name="connsiteY6" fmla="*/ 795415 h 800222"/>
              <a:gd name="connsiteX0" fmla="*/ 0 w 1805772"/>
              <a:gd name="connsiteY0" fmla="*/ 795415 h 800222"/>
              <a:gd name="connsiteX1" fmla="*/ 882000 w 1805772"/>
              <a:gd name="connsiteY1" fmla="*/ 0 h 800222"/>
              <a:gd name="connsiteX2" fmla="*/ 1764000 w 1805772"/>
              <a:gd name="connsiteY2" fmla="*/ 795415 h 800222"/>
              <a:gd name="connsiteX3" fmla="*/ 1805772 w 1805772"/>
              <a:gd name="connsiteY3" fmla="*/ 759973 h 800222"/>
              <a:gd name="connsiteX4" fmla="*/ 882000 w 1805772"/>
              <a:gd name="connsiteY4" fmla="*/ 43289 h 800222"/>
              <a:gd name="connsiteX5" fmla="*/ 14935 w 1805772"/>
              <a:gd name="connsiteY5" fmla="*/ 767062 h 800222"/>
              <a:gd name="connsiteX6" fmla="*/ 0 w 1805772"/>
              <a:gd name="connsiteY6" fmla="*/ 795415 h 800222"/>
              <a:gd name="connsiteX0" fmla="*/ 0 w 1805772"/>
              <a:gd name="connsiteY0" fmla="*/ 795415 h 800222"/>
              <a:gd name="connsiteX1" fmla="*/ 882000 w 1805772"/>
              <a:gd name="connsiteY1" fmla="*/ 0 h 800222"/>
              <a:gd name="connsiteX2" fmla="*/ 1764000 w 1805772"/>
              <a:gd name="connsiteY2" fmla="*/ 795415 h 800222"/>
              <a:gd name="connsiteX3" fmla="*/ 1805772 w 1805772"/>
              <a:gd name="connsiteY3" fmla="*/ 759973 h 800222"/>
              <a:gd name="connsiteX4" fmla="*/ 882000 w 1805772"/>
              <a:gd name="connsiteY4" fmla="*/ 43289 h 800222"/>
              <a:gd name="connsiteX5" fmla="*/ 14935 w 1805772"/>
              <a:gd name="connsiteY5" fmla="*/ 767062 h 800222"/>
              <a:gd name="connsiteX6" fmla="*/ 0 w 1805772"/>
              <a:gd name="connsiteY6" fmla="*/ 795415 h 800222"/>
              <a:gd name="connsiteX0" fmla="*/ 0 w 1805772"/>
              <a:gd name="connsiteY0" fmla="*/ 795415 h 859283"/>
              <a:gd name="connsiteX1" fmla="*/ 882000 w 1805772"/>
              <a:gd name="connsiteY1" fmla="*/ 0 h 859283"/>
              <a:gd name="connsiteX2" fmla="*/ 1764000 w 1805772"/>
              <a:gd name="connsiteY2" fmla="*/ 795415 h 859283"/>
              <a:gd name="connsiteX3" fmla="*/ 1805772 w 1805772"/>
              <a:gd name="connsiteY3" fmla="*/ 759973 h 859283"/>
              <a:gd name="connsiteX4" fmla="*/ 555935 w 1805772"/>
              <a:gd name="connsiteY4" fmla="*/ 745038 h 859283"/>
              <a:gd name="connsiteX5" fmla="*/ 14935 w 1805772"/>
              <a:gd name="connsiteY5" fmla="*/ 767062 h 859283"/>
              <a:gd name="connsiteX6" fmla="*/ 0 w 1805772"/>
              <a:gd name="connsiteY6" fmla="*/ 795415 h 859283"/>
              <a:gd name="connsiteX0" fmla="*/ 0 w 1805772"/>
              <a:gd name="connsiteY0" fmla="*/ 795415 h 859283"/>
              <a:gd name="connsiteX1" fmla="*/ 882000 w 1805772"/>
              <a:gd name="connsiteY1" fmla="*/ 0 h 859283"/>
              <a:gd name="connsiteX2" fmla="*/ 1764000 w 1805772"/>
              <a:gd name="connsiteY2" fmla="*/ 795415 h 859283"/>
              <a:gd name="connsiteX3" fmla="*/ 1805772 w 1805772"/>
              <a:gd name="connsiteY3" fmla="*/ 759973 h 859283"/>
              <a:gd name="connsiteX4" fmla="*/ 555935 w 1805772"/>
              <a:gd name="connsiteY4" fmla="*/ 745038 h 859283"/>
              <a:gd name="connsiteX5" fmla="*/ 14935 w 1805772"/>
              <a:gd name="connsiteY5" fmla="*/ 767062 h 859283"/>
              <a:gd name="connsiteX6" fmla="*/ 0 w 1805772"/>
              <a:gd name="connsiteY6" fmla="*/ 795415 h 859283"/>
              <a:gd name="connsiteX0" fmla="*/ 0 w 1805772"/>
              <a:gd name="connsiteY0" fmla="*/ 795415 h 860727"/>
              <a:gd name="connsiteX1" fmla="*/ 882000 w 1805772"/>
              <a:gd name="connsiteY1" fmla="*/ 0 h 860727"/>
              <a:gd name="connsiteX2" fmla="*/ 1764000 w 1805772"/>
              <a:gd name="connsiteY2" fmla="*/ 795415 h 860727"/>
              <a:gd name="connsiteX3" fmla="*/ 1805772 w 1805772"/>
              <a:gd name="connsiteY3" fmla="*/ 759973 h 860727"/>
              <a:gd name="connsiteX4" fmla="*/ 555935 w 1805772"/>
              <a:gd name="connsiteY4" fmla="*/ 745038 h 860727"/>
              <a:gd name="connsiteX5" fmla="*/ 14935 w 1805772"/>
              <a:gd name="connsiteY5" fmla="*/ 767062 h 860727"/>
              <a:gd name="connsiteX6" fmla="*/ 0 w 1805772"/>
              <a:gd name="connsiteY6" fmla="*/ 795415 h 860727"/>
              <a:gd name="connsiteX0" fmla="*/ 0 w 1805772"/>
              <a:gd name="connsiteY0" fmla="*/ 795415 h 795415"/>
              <a:gd name="connsiteX1" fmla="*/ 882000 w 1805772"/>
              <a:gd name="connsiteY1" fmla="*/ 0 h 795415"/>
              <a:gd name="connsiteX2" fmla="*/ 1764000 w 1805772"/>
              <a:gd name="connsiteY2" fmla="*/ 795415 h 795415"/>
              <a:gd name="connsiteX3" fmla="*/ 1805772 w 1805772"/>
              <a:gd name="connsiteY3" fmla="*/ 759973 h 795415"/>
              <a:gd name="connsiteX4" fmla="*/ 555935 w 1805772"/>
              <a:gd name="connsiteY4" fmla="*/ 745038 h 795415"/>
              <a:gd name="connsiteX5" fmla="*/ 14935 w 1805772"/>
              <a:gd name="connsiteY5" fmla="*/ 767062 h 795415"/>
              <a:gd name="connsiteX6" fmla="*/ 0 w 1805772"/>
              <a:gd name="connsiteY6" fmla="*/ 795415 h 795415"/>
              <a:gd name="connsiteX0" fmla="*/ 0 w 1805772"/>
              <a:gd name="connsiteY0" fmla="*/ 1066786 h 1066786"/>
              <a:gd name="connsiteX1" fmla="*/ 882000 w 1805772"/>
              <a:gd name="connsiteY1" fmla="*/ 271371 h 1066786"/>
              <a:gd name="connsiteX2" fmla="*/ 1764000 w 1805772"/>
              <a:gd name="connsiteY2" fmla="*/ 1066786 h 1066786"/>
              <a:gd name="connsiteX3" fmla="*/ 1805772 w 1805772"/>
              <a:gd name="connsiteY3" fmla="*/ 1031344 h 1066786"/>
              <a:gd name="connsiteX4" fmla="*/ 882000 w 1805772"/>
              <a:gd name="connsiteY4" fmla="*/ 272130 h 1066786"/>
              <a:gd name="connsiteX5" fmla="*/ 14935 w 1805772"/>
              <a:gd name="connsiteY5" fmla="*/ 1038433 h 1066786"/>
              <a:gd name="connsiteX6" fmla="*/ 0 w 1805772"/>
              <a:gd name="connsiteY6" fmla="*/ 1066786 h 1066786"/>
              <a:gd name="connsiteX0" fmla="*/ 0 w 1805772"/>
              <a:gd name="connsiteY0" fmla="*/ 1066786 h 1066786"/>
              <a:gd name="connsiteX1" fmla="*/ 882000 w 1805772"/>
              <a:gd name="connsiteY1" fmla="*/ 271371 h 1066786"/>
              <a:gd name="connsiteX2" fmla="*/ 1764000 w 1805772"/>
              <a:gd name="connsiteY2" fmla="*/ 1066786 h 1066786"/>
              <a:gd name="connsiteX3" fmla="*/ 1805772 w 1805772"/>
              <a:gd name="connsiteY3" fmla="*/ 1031344 h 1066786"/>
              <a:gd name="connsiteX4" fmla="*/ 882000 w 1805772"/>
              <a:gd name="connsiteY4" fmla="*/ 272130 h 1066786"/>
              <a:gd name="connsiteX5" fmla="*/ 14935 w 1805772"/>
              <a:gd name="connsiteY5" fmla="*/ 1038433 h 1066786"/>
              <a:gd name="connsiteX6" fmla="*/ 0 w 1805772"/>
              <a:gd name="connsiteY6" fmla="*/ 1066786 h 1066786"/>
              <a:gd name="connsiteX0" fmla="*/ 0 w 2514610"/>
              <a:gd name="connsiteY0" fmla="*/ 1066786 h 1066786"/>
              <a:gd name="connsiteX1" fmla="*/ 882000 w 2514610"/>
              <a:gd name="connsiteY1" fmla="*/ 271371 h 1066786"/>
              <a:gd name="connsiteX2" fmla="*/ 1764000 w 2514610"/>
              <a:gd name="connsiteY2" fmla="*/ 1066786 h 1066786"/>
              <a:gd name="connsiteX3" fmla="*/ 2514610 w 2514610"/>
              <a:gd name="connsiteY3" fmla="*/ 939196 h 1066786"/>
              <a:gd name="connsiteX4" fmla="*/ 882000 w 2514610"/>
              <a:gd name="connsiteY4" fmla="*/ 272130 h 1066786"/>
              <a:gd name="connsiteX5" fmla="*/ 14935 w 2514610"/>
              <a:gd name="connsiteY5" fmla="*/ 1038433 h 1066786"/>
              <a:gd name="connsiteX6" fmla="*/ 0 w 2514610"/>
              <a:gd name="connsiteY6" fmla="*/ 1066786 h 1066786"/>
              <a:gd name="connsiteX0" fmla="*/ 0 w 2514610"/>
              <a:gd name="connsiteY0" fmla="*/ 1066786 h 1066786"/>
              <a:gd name="connsiteX1" fmla="*/ 882000 w 2514610"/>
              <a:gd name="connsiteY1" fmla="*/ 271371 h 1066786"/>
              <a:gd name="connsiteX2" fmla="*/ 1764000 w 2514610"/>
              <a:gd name="connsiteY2" fmla="*/ 1066786 h 1066786"/>
              <a:gd name="connsiteX3" fmla="*/ 2514610 w 2514610"/>
              <a:gd name="connsiteY3" fmla="*/ 939196 h 1066786"/>
              <a:gd name="connsiteX4" fmla="*/ 882000 w 2514610"/>
              <a:gd name="connsiteY4" fmla="*/ 272130 h 1066786"/>
              <a:gd name="connsiteX5" fmla="*/ 14935 w 2514610"/>
              <a:gd name="connsiteY5" fmla="*/ 1038433 h 1066786"/>
              <a:gd name="connsiteX6" fmla="*/ 0 w 2514610"/>
              <a:gd name="connsiteY6" fmla="*/ 1066786 h 1066786"/>
              <a:gd name="connsiteX0" fmla="*/ 0 w 2514610"/>
              <a:gd name="connsiteY0" fmla="*/ 1066786 h 1066786"/>
              <a:gd name="connsiteX1" fmla="*/ 882000 w 2514610"/>
              <a:gd name="connsiteY1" fmla="*/ 271371 h 1066786"/>
              <a:gd name="connsiteX2" fmla="*/ 1764000 w 2514610"/>
              <a:gd name="connsiteY2" fmla="*/ 1066786 h 1066786"/>
              <a:gd name="connsiteX3" fmla="*/ 2514610 w 2514610"/>
              <a:gd name="connsiteY3" fmla="*/ 939196 h 1066786"/>
              <a:gd name="connsiteX4" fmla="*/ 882000 w 2514610"/>
              <a:gd name="connsiteY4" fmla="*/ 272130 h 1066786"/>
              <a:gd name="connsiteX5" fmla="*/ 14935 w 2514610"/>
              <a:gd name="connsiteY5" fmla="*/ 1038433 h 1066786"/>
              <a:gd name="connsiteX6" fmla="*/ 0 w 2514610"/>
              <a:gd name="connsiteY6" fmla="*/ 1066786 h 1066786"/>
              <a:gd name="connsiteX0" fmla="*/ 0 w 1798156"/>
              <a:gd name="connsiteY0" fmla="*/ 1066786 h 1066786"/>
              <a:gd name="connsiteX1" fmla="*/ 882000 w 1798156"/>
              <a:gd name="connsiteY1" fmla="*/ 271371 h 1066786"/>
              <a:gd name="connsiteX2" fmla="*/ 1764000 w 1798156"/>
              <a:gd name="connsiteY2" fmla="*/ 1066786 h 1066786"/>
              <a:gd name="connsiteX3" fmla="*/ 1522238 w 1798156"/>
              <a:gd name="connsiteY3" fmla="*/ 499717 h 1066786"/>
              <a:gd name="connsiteX4" fmla="*/ 882000 w 1798156"/>
              <a:gd name="connsiteY4" fmla="*/ 272130 h 1066786"/>
              <a:gd name="connsiteX5" fmla="*/ 14935 w 1798156"/>
              <a:gd name="connsiteY5" fmla="*/ 1038433 h 1066786"/>
              <a:gd name="connsiteX6" fmla="*/ 0 w 1798156"/>
              <a:gd name="connsiteY6" fmla="*/ 1066786 h 1066786"/>
              <a:gd name="connsiteX0" fmla="*/ 0 w 1834738"/>
              <a:gd name="connsiteY0" fmla="*/ 1066786 h 1066786"/>
              <a:gd name="connsiteX1" fmla="*/ 882000 w 1834738"/>
              <a:gd name="connsiteY1" fmla="*/ 271371 h 1066786"/>
              <a:gd name="connsiteX2" fmla="*/ 1764000 w 1834738"/>
              <a:gd name="connsiteY2" fmla="*/ 1066786 h 1066786"/>
              <a:gd name="connsiteX3" fmla="*/ 1522238 w 1834738"/>
              <a:gd name="connsiteY3" fmla="*/ 499717 h 1066786"/>
              <a:gd name="connsiteX4" fmla="*/ 882000 w 1834738"/>
              <a:gd name="connsiteY4" fmla="*/ 272130 h 1066786"/>
              <a:gd name="connsiteX5" fmla="*/ 14935 w 1834738"/>
              <a:gd name="connsiteY5" fmla="*/ 1038433 h 1066786"/>
              <a:gd name="connsiteX6" fmla="*/ 0 w 1834738"/>
              <a:gd name="connsiteY6" fmla="*/ 1066786 h 1066786"/>
              <a:gd name="connsiteX0" fmla="*/ 0 w 1834738"/>
              <a:gd name="connsiteY0" fmla="*/ 1265259 h 1265259"/>
              <a:gd name="connsiteX1" fmla="*/ 882000 w 1834738"/>
              <a:gd name="connsiteY1" fmla="*/ 469844 h 1265259"/>
              <a:gd name="connsiteX2" fmla="*/ 1764000 w 1834738"/>
              <a:gd name="connsiteY2" fmla="*/ 1265259 h 1265259"/>
              <a:gd name="connsiteX3" fmla="*/ 1522238 w 1834738"/>
              <a:gd name="connsiteY3" fmla="*/ 698190 h 1265259"/>
              <a:gd name="connsiteX4" fmla="*/ 889088 w 1834738"/>
              <a:gd name="connsiteY4" fmla="*/ 250863 h 1265259"/>
              <a:gd name="connsiteX5" fmla="*/ 14935 w 1834738"/>
              <a:gd name="connsiteY5" fmla="*/ 1236906 h 1265259"/>
              <a:gd name="connsiteX6" fmla="*/ 0 w 1834738"/>
              <a:gd name="connsiteY6" fmla="*/ 1265259 h 1265259"/>
              <a:gd name="connsiteX0" fmla="*/ 0 w 1834738"/>
              <a:gd name="connsiteY0" fmla="*/ 1265259 h 1265259"/>
              <a:gd name="connsiteX1" fmla="*/ 882000 w 1834738"/>
              <a:gd name="connsiteY1" fmla="*/ 469844 h 1265259"/>
              <a:gd name="connsiteX2" fmla="*/ 1764000 w 1834738"/>
              <a:gd name="connsiteY2" fmla="*/ 1265259 h 1265259"/>
              <a:gd name="connsiteX3" fmla="*/ 1522238 w 1834738"/>
              <a:gd name="connsiteY3" fmla="*/ 698190 h 1265259"/>
              <a:gd name="connsiteX4" fmla="*/ 889088 w 1834738"/>
              <a:gd name="connsiteY4" fmla="*/ 250863 h 1265259"/>
              <a:gd name="connsiteX5" fmla="*/ 14935 w 1834738"/>
              <a:gd name="connsiteY5" fmla="*/ 1236906 h 1265259"/>
              <a:gd name="connsiteX6" fmla="*/ 0 w 1834738"/>
              <a:gd name="connsiteY6" fmla="*/ 1265259 h 1265259"/>
              <a:gd name="connsiteX0" fmla="*/ 0 w 1834738"/>
              <a:gd name="connsiteY0" fmla="*/ 1060445 h 1060445"/>
              <a:gd name="connsiteX1" fmla="*/ 882000 w 1834738"/>
              <a:gd name="connsiteY1" fmla="*/ 265030 h 1060445"/>
              <a:gd name="connsiteX2" fmla="*/ 1764000 w 1834738"/>
              <a:gd name="connsiteY2" fmla="*/ 1060445 h 1060445"/>
              <a:gd name="connsiteX3" fmla="*/ 1522238 w 1834738"/>
              <a:gd name="connsiteY3" fmla="*/ 493376 h 1060445"/>
              <a:gd name="connsiteX4" fmla="*/ 896176 w 1834738"/>
              <a:gd name="connsiteY4" fmla="*/ 272877 h 1060445"/>
              <a:gd name="connsiteX5" fmla="*/ 14935 w 1834738"/>
              <a:gd name="connsiteY5" fmla="*/ 1032092 h 1060445"/>
              <a:gd name="connsiteX6" fmla="*/ 0 w 1834738"/>
              <a:gd name="connsiteY6" fmla="*/ 1060445 h 1060445"/>
              <a:gd name="connsiteX0" fmla="*/ 0 w 1834738"/>
              <a:gd name="connsiteY0" fmla="*/ 876783 h 882613"/>
              <a:gd name="connsiteX1" fmla="*/ 882000 w 1834738"/>
              <a:gd name="connsiteY1" fmla="*/ 81368 h 882613"/>
              <a:gd name="connsiteX2" fmla="*/ 1764000 w 1834738"/>
              <a:gd name="connsiteY2" fmla="*/ 876783 h 882613"/>
              <a:gd name="connsiteX3" fmla="*/ 1522238 w 1834738"/>
              <a:gd name="connsiteY3" fmla="*/ 309714 h 882613"/>
              <a:gd name="connsiteX4" fmla="*/ 896176 w 1834738"/>
              <a:gd name="connsiteY4" fmla="*/ 89215 h 882613"/>
              <a:gd name="connsiteX5" fmla="*/ 14935 w 1834738"/>
              <a:gd name="connsiteY5" fmla="*/ 848430 h 882613"/>
              <a:gd name="connsiteX6" fmla="*/ 0 w 1834738"/>
              <a:gd name="connsiteY6" fmla="*/ 876783 h 882613"/>
              <a:gd name="connsiteX0" fmla="*/ 0 w 1834738"/>
              <a:gd name="connsiteY0" fmla="*/ 795415 h 801245"/>
              <a:gd name="connsiteX1" fmla="*/ 882000 w 1834738"/>
              <a:gd name="connsiteY1" fmla="*/ 0 h 801245"/>
              <a:gd name="connsiteX2" fmla="*/ 1764000 w 1834738"/>
              <a:gd name="connsiteY2" fmla="*/ 795415 h 801245"/>
              <a:gd name="connsiteX3" fmla="*/ 1522238 w 1834738"/>
              <a:gd name="connsiteY3" fmla="*/ 228346 h 801245"/>
              <a:gd name="connsiteX4" fmla="*/ 896176 w 1834738"/>
              <a:gd name="connsiteY4" fmla="*/ 7847 h 801245"/>
              <a:gd name="connsiteX5" fmla="*/ 14935 w 1834738"/>
              <a:gd name="connsiteY5" fmla="*/ 767062 h 801245"/>
              <a:gd name="connsiteX6" fmla="*/ 0 w 1834738"/>
              <a:gd name="connsiteY6" fmla="*/ 795415 h 801245"/>
              <a:gd name="connsiteX0" fmla="*/ 0 w 1834738"/>
              <a:gd name="connsiteY0" fmla="*/ 795415 h 801245"/>
              <a:gd name="connsiteX1" fmla="*/ 882000 w 1834738"/>
              <a:gd name="connsiteY1" fmla="*/ 0 h 801245"/>
              <a:gd name="connsiteX2" fmla="*/ 1764000 w 1834738"/>
              <a:gd name="connsiteY2" fmla="*/ 795415 h 801245"/>
              <a:gd name="connsiteX3" fmla="*/ 1522238 w 1834738"/>
              <a:gd name="connsiteY3" fmla="*/ 228346 h 801245"/>
              <a:gd name="connsiteX4" fmla="*/ 896176 w 1834738"/>
              <a:gd name="connsiteY4" fmla="*/ 7847 h 801245"/>
              <a:gd name="connsiteX5" fmla="*/ 14935 w 1834738"/>
              <a:gd name="connsiteY5" fmla="*/ 767062 h 801245"/>
              <a:gd name="connsiteX6" fmla="*/ 0 w 1834738"/>
              <a:gd name="connsiteY6" fmla="*/ 795415 h 801245"/>
              <a:gd name="connsiteX0" fmla="*/ 0 w 1764000"/>
              <a:gd name="connsiteY0" fmla="*/ 795415 h 801245"/>
              <a:gd name="connsiteX1" fmla="*/ 882000 w 1764000"/>
              <a:gd name="connsiteY1" fmla="*/ 0 h 801245"/>
              <a:gd name="connsiteX2" fmla="*/ 1764000 w 1764000"/>
              <a:gd name="connsiteY2" fmla="*/ 795415 h 801245"/>
              <a:gd name="connsiteX3" fmla="*/ 1522238 w 1764000"/>
              <a:gd name="connsiteY3" fmla="*/ 228346 h 801245"/>
              <a:gd name="connsiteX4" fmla="*/ 896176 w 1764000"/>
              <a:gd name="connsiteY4" fmla="*/ 7847 h 801245"/>
              <a:gd name="connsiteX5" fmla="*/ 14935 w 1764000"/>
              <a:gd name="connsiteY5" fmla="*/ 767062 h 801245"/>
              <a:gd name="connsiteX6" fmla="*/ 0 w 1764000"/>
              <a:gd name="connsiteY6" fmla="*/ 795415 h 80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4000" h="801245">
                <a:moveTo>
                  <a:pt x="0" y="795415"/>
                </a:moveTo>
                <a:cubicBezTo>
                  <a:pt x="0" y="356119"/>
                  <a:pt x="394885" y="0"/>
                  <a:pt x="882000" y="0"/>
                </a:cubicBezTo>
                <a:cubicBezTo>
                  <a:pt x="1369115" y="0"/>
                  <a:pt x="1664763" y="228528"/>
                  <a:pt x="1764000" y="795415"/>
                </a:cubicBezTo>
                <a:cubicBezTo>
                  <a:pt x="1673961" y="327583"/>
                  <a:pt x="1520128" y="235435"/>
                  <a:pt x="1522238" y="228346"/>
                </a:cubicBezTo>
                <a:cubicBezTo>
                  <a:pt x="1515148" y="235342"/>
                  <a:pt x="1188691" y="-27595"/>
                  <a:pt x="896176" y="7847"/>
                </a:cubicBezTo>
                <a:cubicBezTo>
                  <a:pt x="-90997" y="78730"/>
                  <a:pt x="14935" y="986710"/>
                  <a:pt x="14935" y="767062"/>
                </a:cubicBezTo>
                <a:lnTo>
                  <a:pt x="0" y="795415"/>
                </a:lnTo>
                <a:close/>
              </a:path>
            </a:pathLst>
          </a:cu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cxnSp>
        <p:nvCxnSpPr>
          <p:cNvPr id="4217" name="Connettore diritto 4216">
            <a:extLst>
              <a:ext uri="{FF2B5EF4-FFF2-40B4-BE49-F238E27FC236}">
                <a16:creationId xmlns:a16="http://schemas.microsoft.com/office/drawing/2014/main" id="{F461DF58-623C-EE7B-0F0C-440FC126BA3C}"/>
              </a:ext>
            </a:extLst>
          </p:cNvPr>
          <p:cNvCxnSpPr>
            <a:cxnSpLocks/>
          </p:cNvCxnSpPr>
          <p:nvPr/>
        </p:nvCxnSpPr>
        <p:spPr>
          <a:xfrm>
            <a:off x="2883700" y="3369783"/>
            <a:ext cx="1431851" cy="878959"/>
          </a:xfrm>
          <a:prstGeom prst="line">
            <a:avLst/>
          </a:prstGeom>
          <a:ln w="28575">
            <a:prstDash val="sysDash"/>
          </a:ln>
        </p:spPr>
        <p:style>
          <a:lnRef idx="1">
            <a:schemeClr val="dk1"/>
          </a:lnRef>
          <a:fillRef idx="0">
            <a:schemeClr val="dk1"/>
          </a:fillRef>
          <a:effectRef idx="0">
            <a:schemeClr val="dk1"/>
          </a:effectRef>
          <a:fontRef idx="minor">
            <a:schemeClr val="tx1"/>
          </a:fontRef>
        </p:style>
      </p:cxnSp>
      <p:cxnSp>
        <p:nvCxnSpPr>
          <p:cNvPr id="4218" name="Connettore diritto 4217">
            <a:extLst>
              <a:ext uri="{FF2B5EF4-FFF2-40B4-BE49-F238E27FC236}">
                <a16:creationId xmlns:a16="http://schemas.microsoft.com/office/drawing/2014/main" id="{22AB9A80-5C5E-1F32-8DCD-6D08489362D3}"/>
              </a:ext>
            </a:extLst>
          </p:cNvPr>
          <p:cNvCxnSpPr>
            <a:cxnSpLocks/>
          </p:cNvCxnSpPr>
          <p:nvPr/>
        </p:nvCxnSpPr>
        <p:spPr>
          <a:xfrm>
            <a:off x="3887074" y="2484308"/>
            <a:ext cx="581501" cy="1681921"/>
          </a:xfrm>
          <a:prstGeom prst="line">
            <a:avLst/>
          </a:prstGeom>
          <a:ln w="28575">
            <a:prstDash val="sysDash"/>
          </a:ln>
        </p:spPr>
        <p:style>
          <a:lnRef idx="1">
            <a:schemeClr val="dk1"/>
          </a:lnRef>
          <a:fillRef idx="0">
            <a:schemeClr val="dk1"/>
          </a:fillRef>
          <a:effectRef idx="0">
            <a:schemeClr val="dk1"/>
          </a:effectRef>
          <a:fontRef idx="minor">
            <a:schemeClr val="tx1"/>
          </a:fontRef>
        </p:style>
      </p:cxnSp>
      <p:cxnSp>
        <p:nvCxnSpPr>
          <p:cNvPr id="4221" name="Connettore diritto 4220">
            <a:extLst>
              <a:ext uri="{FF2B5EF4-FFF2-40B4-BE49-F238E27FC236}">
                <a16:creationId xmlns:a16="http://schemas.microsoft.com/office/drawing/2014/main" id="{ACCC9A79-C104-4143-CD92-FB3852390F55}"/>
              </a:ext>
            </a:extLst>
          </p:cNvPr>
          <p:cNvCxnSpPr>
            <a:cxnSpLocks/>
          </p:cNvCxnSpPr>
          <p:nvPr/>
        </p:nvCxnSpPr>
        <p:spPr>
          <a:xfrm flipH="1">
            <a:off x="4681351" y="2479859"/>
            <a:ext cx="402424" cy="1686370"/>
          </a:xfrm>
          <a:prstGeom prst="line">
            <a:avLst/>
          </a:prstGeom>
          <a:ln w="28575">
            <a:prstDash val="sysDash"/>
          </a:ln>
        </p:spPr>
        <p:style>
          <a:lnRef idx="1">
            <a:schemeClr val="dk1"/>
          </a:lnRef>
          <a:fillRef idx="0">
            <a:schemeClr val="dk1"/>
          </a:fillRef>
          <a:effectRef idx="0">
            <a:schemeClr val="dk1"/>
          </a:effectRef>
          <a:fontRef idx="minor">
            <a:schemeClr val="tx1"/>
          </a:fontRef>
        </p:style>
      </p:cxnSp>
      <p:cxnSp>
        <p:nvCxnSpPr>
          <p:cNvPr id="4224" name="Connettore diritto 4223">
            <a:extLst>
              <a:ext uri="{FF2B5EF4-FFF2-40B4-BE49-F238E27FC236}">
                <a16:creationId xmlns:a16="http://schemas.microsoft.com/office/drawing/2014/main" id="{E057175F-6DCD-E165-B093-3892F1B97BA0}"/>
              </a:ext>
            </a:extLst>
          </p:cNvPr>
          <p:cNvCxnSpPr>
            <a:cxnSpLocks/>
          </p:cNvCxnSpPr>
          <p:nvPr/>
        </p:nvCxnSpPr>
        <p:spPr>
          <a:xfrm flipH="1">
            <a:off x="4826846" y="3267081"/>
            <a:ext cx="1355627" cy="981661"/>
          </a:xfrm>
          <a:prstGeom prst="line">
            <a:avLst/>
          </a:prstGeom>
          <a:ln w="28575">
            <a:prstDash val="sysDash"/>
          </a:ln>
        </p:spPr>
        <p:style>
          <a:lnRef idx="1">
            <a:schemeClr val="dk1"/>
          </a:lnRef>
          <a:fillRef idx="0">
            <a:schemeClr val="dk1"/>
          </a:fillRef>
          <a:effectRef idx="0">
            <a:schemeClr val="dk1"/>
          </a:effectRef>
          <a:fontRef idx="minor">
            <a:schemeClr val="tx1"/>
          </a:fontRef>
        </p:style>
      </p:cxnSp>
      <p:sp>
        <p:nvSpPr>
          <p:cNvPr id="4229" name="CasellaDiTesto 4228">
            <a:extLst>
              <a:ext uri="{FF2B5EF4-FFF2-40B4-BE49-F238E27FC236}">
                <a16:creationId xmlns:a16="http://schemas.microsoft.com/office/drawing/2014/main" id="{C3771A1E-811E-67D1-7476-347B1CBE2A2E}"/>
              </a:ext>
            </a:extLst>
          </p:cNvPr>
          <p:cNvSpPr txBox="1"/>
          <p:nvPr/>
        </p:nvSpPr>
        <p:spPr>
          <a:xfrm>
            <a:off x="2707696" y="3987132"/>
            <a:ext cx="630866" cy="261610"/>
          </a:xfrm>
          <a:prstGeom prst="rect">
            <a:avLst/>
          </a:prstGeom>
          <a:noFill/>
        </p:spPr>
        <p:txBody>
          <a:bodyPr wrap="square" rtlCol="0">
            <a:spAutoFit/>
          </a:bodyPr>
          <a:lstStyle/>
          <a:p>
            <a:r>
              <a:rPr lang="it-IT" sz="1100" dirty="0"/>
              <a:t>LEFT</a:t>
            </a:r>
          </a:p>
        </p:txBody>
      </p:sp>
      <p:sp>
        <p:nvSpPr>
          <p:cNvPr id="4230" name="CasellaDiTesto 4229">
            <a:extLst>
              <a:ext uri="{FF2B5EF4-FFF2-40B4-BE49-F238E27FC236}">
                <a16:creationId xmlns:a16="http://schemas.microsoft.com/office/drawing/2014/main" id="{4E7E4822-DC8B-AF9D-3F93-3774CCEC8F9D}"/>
              </a:ext>
            </a:extLst>
          </p:cNvPr>
          <p:cNvSpPr txBox="1"/>
          <p:nvPr/>
        </p:nvSpPr>
        <p:spPr>
          <a:xfrm>
            <a:off x="2968758" y="2908577"/>
            <a:ext cx="925115" cy="261610"/>
          </a:xfrm>
          <a:prstGeom prst="rect">
            <a:avLst/>
          </a:prstGeom>
          <a:noFill/>
        </p:spPr>
        <p:txBody>
          <a:bodyPr wrap="square" rtlCol="0">
            <a:spAutoFit/>
          </a:bodyPr>
          <a:lstStyle/>
          <a:p>
            <a:r>
              <a:rPr lang="it-IT" sz="1100" dirty="0"/>
              <a:t>FRONTLEFT</a:t>
            </a:r>
          </a:p>
        </p:txBody>
      </p:sp>
      <p:sp>
        <p:nvSpPr>
          <p:cNvPr id="4231" name="CasellaDiTesto 4230">
            <a:extLst>
              <a:ext uri="{FF2B5EF4-FFF2-40B4-BE49-F238E27FC236}">
                <a16:creationId xmlns:a16="http://schemas.microsoft.com/office/drawing/2014/main" id="{1548E98F-A9D4-7BE5-3A10-85D8ACD3002D}"/>
              </a:ext>
            </a:extLst>
          </p:cNvPr>
          <p:cNvSpPr txBox="1"/>
          <p:nvPr/>
        </p:nvSpPr>
        <p:spPr>
          <a:xfrm>
            <a:off x="4253570" y="2643554"/>
            <a:ext cx="925115" cy="261610"/>
          </a:xfrm>
          <a:prstGeom prst="rect">
            <a:avLst/>
          </a:prstGeom>
          <a:noFill/>
        </p:spPr>
        <p:txBody>
          <a:bodyPr wrap="square" rtlCol="0">
            <a:spAutoFit/>
          </a:bodyPr>
          <a:lstStyle/>
          <a:p>
            <a:r>
              <a:rPr lang="it-IT" sz="1100" dirty="0"/>
              <a:t>FRONT</a:t>
            </a:r>
          </a:p>
        </p:txBody>
      </p:sp>
      <p:sp>
        <p:nvSpPr>
          <p:cNvPr id="4232" name="CasellaDiTesto 4231">
            <a:extLst>
              <a:ext uri="{FF2B5EF4-FFF2-40B4-BE49-F238E27FC236}">
                <a16:creationId xmlns:a16="http://schemas.microsoft.com/office/drawing/2014/main" id="{4ABBB51C-3119-9F8C-CC92-B15C78DFC2C3}"/>
              </a:ext>
            </a:extLst>
          </p:cNvPr>
          <p:cNvSpPr txBox="1"/>
          <p:nvPr/>
        </p:nvSpPr>
        <p:spPr>
          <a:xfrm>
            <a:off x="5066917" y="2855556"/>
            <a:ext cx="1105268" cy="261610"/>
          </a:xfrm>
          <a:prstGeom prst="rect">
            <a:avLst/>
          </a:prstGeom>
          <a:noFill/>
        </p:spPr>
        <p:txBody>
          <a:bodyPr wrap="square" rtlCol="0">
            <a:spAutoFit/>
          </a:bodyPr>
          <a:lstStyle/>
          <a:p>
            <a:r>
              <a:rPr lang="it-IT" sz="1100" dirty="0"/>
              <a:t>FRONTRIGHT</a:t>
            </a:r>
          </a:p>
        </p:txBody>
      </p:sp>
      <p:sp>
        <p:nvSpPr>
          <p:cNvPr id="4233" name="CasellaDiTesto 4232">
            <a:extLst>
              <a:ext uri="{FF2B5EF4-FFF2-40B4-BE49-F238E27FC236}">
                <a16:creationId xmlns:a16="http://schemas.microsoft.com/office/drawing/2014/main" id="{B7B609CF-B491-4B26-A87D-1389E7973A0E}"/>
              </a:ext>
            </a:extLst>
          </p:cNvPr>
          <p:cNvSpPr txBox="1"/>
          <p:nvPr/>
        </p:nvSpPr>
        <p:spPr>
          <a:xfrm>
            <a:off x="5975641" y="3933656"/>
            <a:ext cx="630866" cy="261610"/>
          </a:xfrm>
          <a:prstGeom prst="rect">
            <a:avLst/>
          </a:prstGeom>
          <a:noFill/>
        </p:spPr>
        <p:txBody>
          <a:bodyPr wrap="square" rtlCol="0">
            <a:spAutoFit/>
          </a:bodyPr>
          <a:lstStyle/>
          <a:p>
            <a:r>
              <a:rPr lang="it-IT" sz="1100" dirty="0"/>
              <a:t>RIGHT</a:t>
            </a:r>
          </a:p>
        </p:txBody>
      </p:sp>
    </p:spTree>
    <p:extLst>
      <p:ext uri="{BB962C8B-B14F-4D97-AF65-F5344CB8AC3E}">
        <p14:creationId xmlns:p14="http://schemas.microsoft.com/office/powerpoint/2010/main" val="6429085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9177545-0D36-502C-AD4F-A889FC3CACA1}"/>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01969D69-0338-321D-3055-49E7A5BAE4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AEC176EC-70F3-57F6-4B96-AA30049B90E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D1862F3-CE13-8677-2B77-A25DB56CBF9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440A4DEF-4108-CF3E-343F-D484FBF9E8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4" name="Rectangle 25">
              <a:extLst>
                <a:ext uri="{FF2B5EF4-FFF2-40B4-BE49-F238E27FC236}">
                  <a16:creationId xmlns:a16="http://schemas.microsoft.com/office/drawing/2014/main" id="{79ECBFFA-A4A2-C901-62F8-EB14F2444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5" name="Isosceles Triangle 14">
              <a:extLst>
                <a:ext uri="{FF2B5EF4-FFF2-40B4-BE49-F238E27FC236}">
                  <a16:creationId xmlns:a16="http://schemas.microsoft.com/office/drawing/2014/main" id="{20C7AE33-DB2E-4A56-11B2-1E2E78FD9C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6" name="Rectangle 27">
              <a:extLst>
                <a:ext uri="{FF2B5EF4-FFF2-40B4-BE49-F238E27FC236}">
                  <a16:creationId xmlns:a16="http://schemas.microsoft.com/office/drawing/2014/main" id="{37434C7F-826B-125D-FE8A-5089DE671D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7" name="Rectangle 28">
              <a:extLst>
                <a:ext uri="{FF2B5EF4-FFF2-40B4-BE49-F238E27FC236}">
                  <a16:creationId xmlns:a16="http://schemas.microsoft.com/office/drawing/2014/main" id="{F1F16977-D076-C8C2-6DDF-EFC4CB0751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8" name="Rectangle 29">
              <a:extLst>
                <a:ext uri="{FF2B5EF4-FFF2-40B4-BE49-F238E27FC236}">
                  <a16:creationId xmlns:a16="http://schemas.microsoft.com/office/drawing/2014/main" id="{42A9D354-5272-09F0-5B26-930EF7A9B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9" name="Isosceles Triangle 18">
              <a:extLst>
                <a:ext uri="{FF2B5EF4-FFF2-40B4-BE49-F238E27FC236}">
                  <a16:creationId xmlns:a16="http://schemas.microsoft.com/office/drawing/2014/main" id="{4E7FDE3A-635D-6FB6-6AF6-A68F2A2206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0" name="Isosceles Triangle 19">
              <a:extLst>
                <a:ext uri="{FF2B5EF4-FFF2-40B4-BE49-F238E27FC236}">
                  <a16:creationId xmlns:a16="http://schemas.microsoft.com/office/drawing/2014/main" id="{5C8943CA-42C6-6E2F-5849-5C101BAF18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p:nvSpPr>
          <p:cNvPr id="2" name="Titolo 1">
            <a:extLst>
              <a:ext uri="{FF2B5EF4-FFF2-40B4-BE49-F238E27FC236}">
                <a16:creationId xmlns:a16="http://schemas.microsoft.com/office/drawing/2014/main" id="{BA065C72-9D14-AAC4-0EFC-EF42F4556B37}"/>
              </a:ext>
            </a:extLst>
          </p:cNvPr>
          <p:cNvSpPr>
            <a:spLocks noGrp="1"/>
          </p:cNvSpPr>
          <p:nvPr>
            <p:ph type="title"/>
          </p:nvPr>
        </p:nvSpPr>
        <p:spPr>
          <a:xfrm>
            <a:off x="1080000" y="198000"/>
            <a:ext cx="7673801" cy="1087656"/>
          </a:xfrm>
        </p:spPr>
        <p:txBody>
          <a:bodyPr vert="horz" lIns="91440" tIns="45720" rIns="91440" bIns="45720" rtlCol="0" anchor="b">
            <a:normAutofit fontScale="90000"/>
          </a:bodyPr>
          <a:lstStyle/>
          <a:p>
            <a:r>
              <a:rPr lang="it-IT" sz="4000" dirty="0" err="1"/>
              <a:t>Obstacle</a:t>
            </a:r>
            <a:r>
              <a:rPr lang="it-IT" sz="4000" dirty="0"/>
              <a:t> </a:t>
            </a:r>
            <a:r>
              <a:rPr lang="it-IT" sz="4000" dirty="0" err="1"/>
              <a:t>detection</a:t>
            </a:r>
            <a:r>
              <a:rPr lang="it-IT" sz="4000" dirty="0"/>
              <a:t> and </a:t>
            </a:r>
            <a:r>
              <a:rPr lang="it-IT" sz="4000" dirty="0" err="1"/>
              <a:t>avoidance</a:t>
            </a:r>
            <a:endParaRPr lang="en-US" sz="4800" kern="1200" dirty="0">
              <a:solidFill>
                <a:schemeClr val="accent1"/>
              </a:solidFill>
              <a:latin typeface="+mj-lt"/>
              <a:ea typeface="+mj-ea"/>
              <a:cs typeface="+mj-cs"/>
            </a:endParaRPr>
          </a:p>
        </p:txBody>
      </p:sp>
      <p:sp>
        <p:nvSpPr>
          <p:cNvPr id="3" name="Segnaposto testo 2">
            <a:extLst>
              <a:ext uri="{FF2B5EF4-FFF2-40B4-BE49-F238E27FC236}">
                <a16:creationId xmlns:a16="http://schemas.microsoft.com/office/drawing/2014/main" id="{E201467F-D10E-0256-1E03-718A38A8E775}"/>
              </a:ext>
            </a:extLst>
          </p:cNvPr>
          <p:cNvSpPr>
            <a:spLocks noGrp="1"/>
          </p:cNvSpPr>
          <p:nvPr>
            <p:ph type="body" idx="1"/>
          </p:nvPr>
        </p:nvSpPr>
        <p:spPr>
          <a:xfrm>
            <a:off x="1224000" y="1188000"/>
            <a:ext cx="7599205" cy="611896"/>
          </a:xfrm>
        </p:spPr>
        <p:txBody>
          <a:bodyPr vert="horz" lIns="91440" tIns="45720" rIns="91440" bIns="45720" rtlCol="0" anchor="t">
            <a:normAutofit/>
          </a:bodyPr>
          <a:lstStyle/>
          <a:p>
            <a:r>
              <a:rPr lang="it-IT" dirty="0">
                <a:solidFill>
                  <a:schemeClr val="tx1">
                    <a:lumMod val="50000"/>
                    <a:lumOff val="50000"/>
                  </a:schemeClr>
                </a:solidFill>
              </a:rPr>
              <a:t>Algoritmo di scelta della direzione</a:t>
            </a:r>
          </a:p>
        </p:txBody>
      </p:sp>
      <p:pic>
        <p:nvPicPr>
          <p:cNvPr id="5" name="Immagine 4">
            <a:extLst>
              <a:ext uri="{FF2B5EF4-FFF2-40B4-BE49-F238E27FC236}">
                <a16:creationId xmlns:a16="http://schemas.microsoft.com/office/drawing/2014/main" id="{5C9AAFA1-C72E-AC0C-B7A9-3883CFAE3EFC}"/>
              </a:ext>
            </a:extLst>
          </p:cNvPr>
          <p:cNvPicPr>
            <a:picLocks noChangeAspect="1"/>
          </p:cNvPicPr>
          <p:nvPr/>
        </p:nvPicPr>
        <p:blipFill>
          <a:blip r:embed="rId3"/>
          <a:stretch>
            <a:fillRect/>
          </a:stretch>
        </p:blipFill>
        <p:spPr>
          <a:xfrm>
            <a:off x="1295947" y="2471792"/>
            <a:ext cx="7573530" cy="2236149"/>
          </a:xfrm>
          <a:prstGeom prst="rect">
            <a:avLst/>
          </a:prstGeom>
        </p:spPr>
      </p:pic>
    </p:spTree>
    <p:extLst>
      <p:ext uri="{BB962C8B-B14F-4D97-AF65-F5344CB8AC3E}">
        <p14:creationId xmlns:p14="http://schemas.microsoft.com/office/powerpoint/2010/main" val="15069871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32C115-1005-979B-A3E9-AEC602647664}"/>
              </a:ext>
            </a:extLst>
          </p:cNvPr>
          <p:cNvSpPr>
            <a:spLocks noGrp="1"/>
          </p:cNvSpPr>
          <p:nvPr>
            <p:ph type="title"/>
          </p:nvPr>
        </p:nvSpPr>
        <p:spPr/>
        <p:txBody>
          <a:bodyPr/>
          <a:lstStyle/>
          <a:p>
            <a:r>
              <a:rPr lang="it-IT" dirty="0"/>
              <a:t>Ruoli nel progetto</a:t>
            </a:r>
          </a:p>
        </p:txBody>
      </p:sp>
      <p:sp>
        <p:nvSpPr>
          <p:cNvPr id="3" name="Segnaposto contenuto 4">
            <a:extLst>
              <a:ext uri="{FF2B5EF4-FFF2-40B4-BE49-F238E27FC236}">
                <a16:creationId xmlns:a16="http://schemas.microsoft.com/office/drawing/2014/main" id="{D0790312-3E91-5D2D-1CC5-C9E3C49CA5CD}"/>
              </a:ext>
            </a:extLst>
          </p:cNvPr>
          <p:cNvSpPr>
            <a:spLocks noGrp="1"/>
          </p:cNvSpPr>
          <p:nvPr>
            <p:ph idx="1"/>
          </p:nvPr>
        </p:nvSpPr>
        <p:spPr>
          <a:xfrm>
            <a:off x="848784" y="1754189"/>
            <a:ext cx="8596668" cy="3880773"/>
          </a:xfrm>
        </p:spPr>
        <p:txBody>
          <a:bodyPr>
            <a:normAutofit/>
          </a:bodyPr>
          <a:lstStyle/>
          <a:p>
            <a:r>
              <a:rPr lang="it-IT" dirty="0"/>
              <a:t>Parti trattate maggiormente da Luca</a:t>
            </a:r>
          </a:p>
          <a:p>
            <a:pPr lvl="1"/>
            <a:r>
              <a:rPr lang="it-IT" dirty="0"/>
              <a:t>Messa in funzione di tutte le librerie su RPI</a:t>
            </a:r>
          </a:p>
          <a:p>
            <a:pPr lvl="1"/>
            <a:r>
              <a:rPr lang="it-IT" dirty="0"/>
              <a:t>Messa in funzione della </a:t>
            </a:r>
            <a:r>
              <a:rPr lang="it-IT" dirty="0" err="1"/>
              <a:t>PiCamera</a:t>
            </a:r>
            <a:endParaRPr lang="it-IT" dirty="0"/>
          </a:p>
          <a:p>
            <a:r>
              <a:rPr lang="it-IT" dirty="0"/>
              <a:t>Parti trattate maggiormente da Daniele</a:t>
            </a:r>
          </a:p>
          <a:p>
            <a:pPr lvl="1"/>
            <a:r>
              <a:rPr lang="it-IT" dirty="0"/>
              <a:t>Sviluppo della </a:t>
            </a:r>
            <a:r>
              <a:rPr lang="it-IT" dirty="0" err="1"/>
              <a:t>gesture</a:t>
            </a:r>
            <a:r>
              <a:rPr lang="it-IT" dirty="0"/>
              <a:t> </a:t>
            </a:r>
            <a:r>
              <a:rPr lang="it-IT" dirty="0" err="1"/>
              <a:t>recognition</a:t>
            </a:r>
            <a:endParaRPr lang="it-IT" dirty="0"/>
          </a:p>
          <a:p>
            <a:pPr lvl="1"/>
            <a:r>
              <a:rPr lang="it-IT" dirty="0"/>
              <a:t>Algoritmo di calcolo degli spazi liberi e di </a:t>
            </a:r>
            <a:r>
              <a:rPr lang="it-IT" dirty="0" err="1"/>
              <a:t>obstacle</a:t>
            </a:r>
            <a:r>
              <a:rPr lang="it-IT" dirty="0"/>
              <a:t> </a:t>
            </a:r>
            <a:r>
              <a:rPr lang="it-IT" dirty="0" err="1"/>
              <a:t>avoidance</a:t>
            </a:r>
            <a:endParaRPr lang="it-IT" dirty="0"/>
          </a:p>
          <a:p>
            <a:pPr marL="0" indent="0">
              <a:buNone/>
            </a:pPr>
            <a:r>
              <a:rPr lang="it-IT" dirty="0"/>
              <a:t>Tutto il resto del progetto è stato sviluppato lavorando in coppia.</a:t>
            </a:r>
          </a:p>
        </p:txBody>
      </p:sp>
    </p:spTree>
    <p:extLst>
      <p:ext uri="{BB962C8B-B14F-4D97-AF65-F5344CB8AC3E}">
        <p14:creationId xmlns:p14="http://schemas.microsoft.com/office/powerpoint/2010/main" val="3763207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81FFB5A-C777-2745-A117-5BD9824BA770}"/>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FCC1E1A9-BA90-E385-9D1C-A38D19B93C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463EABBD-D43F-69D0-CACF-676AC784E5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28B4DE6E-BC66-4CEC-047C-05193C52178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6EE739D5-DC06-6232-87C2-7FB17A3D8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4" name="Rectangle 25">
              <a:extLst>
                <a:ext uri="{FF2B5EF4-FFF2-40B4-BE49-F238E27FC236}">
                  <a16:creationId xmlns:a16="http://schemas.microsoft.com/office/drawing/2014/main" id="{43443850-D550-8AD7-A2F9-C5B4FB76D9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5" name="Isosceles Triangle 14">
              <a:extLst>
                <a:ext uri="{FF2B5EF4-FFF2-40B4-BE49-F238E27FC236}">
                  <a16:creationId xmlns:a16="http://schemas.microsoft.com/office/drawing/2014/main" id="{5CD5F1CC-CB4A-4A96-5ABC-1C312932BA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6" name="Rectangle 27">
              <a:extLst>
                <a:ext uri="{FF2B5EF4-FFF2-40B4-BE49-F238E27FC236}">
                  <a16:creationId xmlns:a16="http://schemas.microsoft.com/office/drawing/2014/main" id="{D6C52946-FD4A-1266-D9B8-9177968DC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7" name="Rectangle 28">
              <a:extLst>
                <a:ext uri="{FF2B5EF4-FFF2-40B4-BE49-F238E27FC236}">
                  <a16:creationId xmlns:a16="http://schemas.microsoft.com/office/drawing/2014/main" id="{93C14352-3114-5310-1153-B1BF4026A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8" name="Rectangle 29">
              <a:extLst>
                <a:ext uri="{FF2B5EF4-FFF2-40B4-BE49-F238E27FC236}">
                  <a16:creationId xmlns:a16="http://schemas.microsoft.com/office/drawing/2014/main" id="{F1D2B143-9026-ED50-7EC2-97B054BCF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9" name="Isosceles Triangle 18">
              <a:extLst>
                <a:ext uri="{FF2B5EF4-FFF2-40B4-BE49-F238E27FC236}">
                  <a16:creationId xmlns:a16="http://schemas.microsoft.com/office/drawing/2014/main" id="{B87ED55C-7DC6-F8FB-9D70-61418A6FE6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0" name="Isosceles Triangle 19">
              <a:extLst>
                <a:ext uri="{FF2B5EF4-FFF2-40B4-BE49-F238E27FC236}">
                  <a16:creationId xmlns:a16="http://schemas.microsoft.com/office/drawing/2014/main" id="{08DF1B8D-0DAD-CD2A-9DD9-0787F5BA3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p:nvSpPr>
          <p:cNvPr id="2" name="Titolo 1">
            <a:extLst>
              <a:ext uri="{FF2B5EF4-FFF2-40B4-BE49-F238E27FC236}">
                <a16:creationId xmlns:a16="http://schemas.microsoft.com/office/drawing/2014/main" id="{B6459BC2-30A9-816F-ACEF-92D4124AF03B}"/>
              </a:ext>
            </a:extLst>
          </p:cNvPr>
          <p:cNvSpPr>
            <a:spLocks noGrp="1"/>
          </p:cNvSpPr>
          <p:nvPr>
            <p:ph type="title"/>
          </p:nvPr>
        </p:nvSpPr>
        <p:spPr>
          <a:xfrm>
            <a:off x="1080000" y="198000"/>
            <a:ext cx="7673801" cy="1087656"/>
          </a:xfrm>
        </p:spPr>
        <p:txBody>
          <a:bodyPr vert="horz" lIns="91440" tIns="45720" rIns="91440" bIns="45720" rtlCol="0" anchor="b">
            <a:normAutofit/>
          </a:bodyPr>
          <a:lstStyle/>
          <a:p>
            <a:r>
              <a:rPr lang="en-US" sz="4800" kern="1200" dirty="0" err="1">
                <a:solidFill>
                  <a:schemeClr val="accent1"/>
                </a:solidFill>
                <a:latin typeface="+mj-lt"/>
                <a:ea typeface="+mj-ea"/>
                <a:cs typeface="+mj-cs"/>
              </a:rPr>
              <a:t>Introduzione</a:t>
            </a:r>
            <a:endParaRPr lang="en-US" sz="4800" kern="1200" dirty="0">
              <a:solidFill>
                <a:schemeClr val="accent1"/>
              </a:solidFill>
              <a:latin typeface="+mj-lt"/>
              <a:ea typeface="+mj-ea"/>
              <a:cs typeface="+mj-cs"/>
            </a:endParaRPr>
          </a:p>
        </p:txBody>
      </p:sp>
      <p:sp>
        <p:nvSpPr>
          <p:cNvPr id="3" name="Segnaposto testo 2">
            <a:extLst>
              <a:ext uri="{FF2B5EF4-FFF2-40B4-BE49-F238E27FC236}">
                <a16:creationId xmlns:a16="http://schemas.microsoft.com/office/drawing/2014/main" id="{08FF9527-6BD4-0744-A6E2-9D164B0B5015}"/>
              </a:ext>
            </a:extLst>
          </p:cNvPr>
          <p:cNvSpPr>
            <a:spLocks noGrp="1"/>
          </p:cNvSpPr>
          <p:nvPr>
            <p:ph type="body" idx="1"/>
          </p:nvPr>
        </p:nvSpPr>
        <p:spPr>
          <a:xfrm>
            <a:off x="1224000" y="1188000"/>
            <a:ext cx="7599205" cy="611896"/>
          </a:xfrm>
        </p:spPr>
        <p:txBody>
          <a:bodyPr vert="horz" lIns="91440" tIns="45720" rIns="91440" bIns="45720" rtlCol="0" anchor="t">
            <a:normAutofit/>
          </a:bodyPr>
          <a:lstStyle/>
          <a:p>
            <a:r>
              <a:rPr lang="en-US" dirty="0" err="1">
                <a:solidFill>
                  <a:schemeClr val="tx1">
                    <a:lumMod val="50000"/>
                    <a:lumOff val="50000"/>
                  </a:schemeClr>
                </a:solidFill>
              </a:rPr>
              <a:t>Spiegazione</a:t>
            </a:r>
            <a:r>
              <a:rPr lang="en-US" dirty="0">
                <a:solidFill>
                  <a:schemeClr val="tx1">
                    <a:lumMod val="50000"/>
                    <a:lumOff val="50000"/>
                  </a:schemeClr>
                </a:solidFill>
              </a:rPr>
              <a:t> </a:t>
            </a:r>
            <a:r>
              <a:rPr lang="en-US" dirty="0" err="1">
                <a:solidFill>
                  <a:schemeClr val="tx1">
                    <a:lumMod val="50000"/>
                    <a:lumOff val="50000"/>
                  </a:schemeClr>
                </a:solidFill>
              </a:rPr>
              <a:t>generale</a:t>
            </a:r>
            <a:endParaRPr lang="en-US" dirty="0">
              <a:solidFill>
                <a:schemeClr val="tx1">
                  <a:lumMod val="50000"/>
                  <a:lumOff val="50000"/>
                </a:schemeClr>
              </a:solidFill>
            </a:endParaRPr>
          </a:p>
        </p:txBody>
      </p:sp>
      <p:pic>
        <p:nvPicPr>
          <p:cNvPr id="4" name="Immagine 3">
            <a:extLst>
              <a:ext uri="{FF2B5EF4-FFF2-40B4-BE49-F238E27FC236}">
                <a16:creationId xmlns:a16="http://schemas.microsoft.com/office/drawing/2014/main" id="{9B8FCAFA-0493-5695-8555-4C37983AB555}"/>
              </a:ext>
            </a:extLst>
          </p:cNvPr>
          <p:cNvPicPr>
            <a:picLocks noChangeAspect="1"/>
          </p:cNvPicPr>
          <p:nvPr/>
        </p:nvPicPr>
        <p:blipFill>
          <a:blip r:embed="rId3"/>
          <a:stretch>
            <a:fillRect/>
          </a:stretch>
        </p:blipFill>
        <p:spPr>
          <a:xfrm>
            <a:off x="1045995" y="2097855"/>
            <a:ext cx="4150009" cy="3334569"/>
          </a:xfrm>
          <a:prstGeom prst="rect">
            <a:avLst/>
          </a:prstGeom>
        </p:spPr>
      </p:pic>
      <p:pic>
        <p:nvPicPr>
          <p:cNvPr id="5" name="Immagine 4">
            <a:extLst>
              <a:ext uri="{FF2B5EF4-FFF2-40B4-BE49-F238E27FC236}">
                <a16:creationId xmlns:a16="http://schemas.microsoft.com/office/drawing/2014/main" id="{044ED0CE-787F-2694-B206-D2F4C32F4FFC}"/>
              </a:ext>
            </a:extLst>
          </p:cNvPr>
          <p:cNvPicPr>
            <a:picLocks noChangeAspect="1"/>
          </p:cNvPicPr>
          <p:nvPr/>
        </p:nvPicPr>
        <p:blipFill>
          <a:blip r:embed="rId4"/>
          <a:stretch>
            <a:fillRect/>
          </a:stretch>
        </p:blipFill>
        <p:spPr>
          <a:xfrm>
            <a:off x="5268296" y="1969267"/>
            <a:ext cx="3591744" cy="3591744"/>
          </a:xfrm>
          <a:prstGeom prst="rect">
            <a:avLst/>
          </a:prstGeom>
        </p:spPr>
      </p:pic>
    </p:spTree>
    <p:extLst>
      <p:ext uri="{BB962C8B-B14F-4D97-AF65-F5344CB8AC3E}">
        <p14:creationId xmlns:p14="http://schemas.microsoft.com/office/powerpoint/2010/main" val="28946812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D3BE97-FB94-9B86-CF90-9A438523A4C9}"/>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EE158F5-EC3D-592F-02B1-D3074A9DBFA9}"/>
              </a:ext>
            </a:extLst>
          </p:cNvPr>
          <p:cNvSpPr>
            <a:spLocks noGrp="1"/>
          </p:cNvSpPr>
          <p:nvPr>
            <p:ph type="title"/>
          </p:nvPr>
        </p:nvSpPr>
        <p:spPr>
          <a:xfrm>
            <a:off x="677334" y="609600"/>
            <a:ext cx="8596668" cy="685800"/>
          </a:xfrm>
        </p:spPr>
        <p:txBody>
          <a:bodyPr/>
          <a:lstStyle/>
          <a:p>
            <a:r>
              <a:rPr lang="it-IT" dirty="0"/>
              <a:t>Video dimostrativi e demo pratica</a:t>
            </a:r>
          </a:p>
        </p:txBody>
      </p:sp>
      <p:sp>
        <p:nvSpPr>
          <p:cNvPr id="3" name="Segnaposto contenuto 4">
            <a:extLst>
              <a:ext uri="{FF2B5EF4-FFF2-40B4-BE49-F238E27FC236}">
                <a16:creationId xmlns:a16="http://schemas.microsoft.com/office/drawing/2014/main" id="{DDBA4605-DCA3-E949-1CD2-BEFAC0478025}"/>
              </a:ext>
            </a:extLst>
          </p:cNvPr>
          <p:cNvSpPr>
            <a:spLocks noGrp="1"/>
          </p:cNvSpPr>
          <p:nvPr>
            <p:ph idx="1"/>
          </p:nvPr>
        </p:nvSpPr>
        <p:spPr>
          <a:xfrm>
            <a:off x="848784" y="1754189"/>
            <a:ext cx="8596668" cy="3880773"/>
          </a:xfrm>
        </p:spPr>
        <p:txBody>
          <a:bodyPr>
            <a:normAutofit/>
          </a:bodyPr>
          <a:lstStyle/>
          <a:p>
            <a:r>
              <a:rPr lang="it-IT" dirty="0"/>
              <a:t>Riconoscimento dei gesti</a:t>
            </a:r>
          </a:p>
          <a:p>
            <a:r>
              <a:rPr lang="it-IT" dirty="0"/>
              <a:t>Parte virtuale:</a:t>
            </a:r>
          </a:p>
          <a:p>
            <a:pPr lvl="1"/>
            <a:r>
              <a:rPr lang="it-IT" dirty="0"/>
              <a:t>Movimento manuale</a:t>
            </a:r>
          </a:p>
          <a:p>
            <a:pPr lvl="1"/>
            <a:r>
              <a:rPr lang="it-IT" dirty="0"/>
              <a:t>Movimento automatico</a:t>
            </a:r>
          </a:p>
          <a:p>
            <a:pPr lvl="1"/>
            <a:r>
              <a:rPr lang="it-IT" dirty="0" err="1"/>
              <a:t>Obstacle</a:t>
            </a:r>
            <a:r>
              <a:rPr lang="it-IT" dirty="0"/>
              <a:t> </a:t>
            </a:r>
            <a:r>
              <a:rPr lang="it-IT" dirty="0" err="1"/>
              <a:t>avoidance</a:t>
            </a:r>
            <a:r>
              <a:rPr lang="it-IT" dirty="0"/>
              <a:t> in entrambe le modalità di movimento</a:t>
            </a:r>
          </a:p>
          <a:p>
            <a:r>
              <a:rPr lang="it-IT" dirty="0"/>
              <a:t>Parte fisica:</a:t>
            </a:r>
          </a:p>
          <a:p>
            <a:pPr lvl="1"/>
            <a:r>
              <a:rPr lang="it-IT" dirty="0"/>
              <a:t>Movimento manuale</a:t>
            </a:r>
          </a:p>
          <a:p>
            <a:pPr lvl="1"/>
            <a:r>
              <a:rPr lang="it-IT" dirty="0"/>
              <a:t>Movimento automatico</a:t>
            </a:r>
          </a:p>
          <a:p>
            <a:pPr lvl="1"/>
            <a:r>
              <a:rPr lang="it-IT" dirty="0" err="1"/>
              <a:t>Odometria</a:t>
            </a:r>
            <a:r>
              <a:rPr lang="it-IT" dirty="0"/>
              <a:t> tramite </a:t>
            </a:r>
            <a:r>
              <a:rPr lang="it-IT" dirty="0" err="1"/>
              <a:t>AprilTags</a:t>
            </a:r>
            <a:endParaRPr lang="it-IT" dirty="0"/>
          </a:p>
          <a:p>
            <a:pPr lvl="1"/>
            <a:r>
              <a:rPr lang="it-IT" dirty="0"/>
              <a:t>Utilizzo dei sonar ed </a:t>
            </a:r>
            <a:r>
              <a:rPr lang="it-IT" dirty="0" err="1"/>
              <a:t>obstacle</a:t>
            </a:r>
            <a:r>
              <a:rPr lang="it-IT" dirty="0"/>
              <a:t> </a:t>
            </a:r>
            <a:r>
              <a:rPr lang="it-IT" dirty="0" err="1"/>
              <a:t>avoidance</a:t>
            </a:r>
            <a:r>
              <a:rPr lang="it-IT" dirty="0"/>
              <a:t> in modalità manuale</a:t>
            </a:r>
          </a:p>
        </p:txBody>
      </p:sp>
    </p:spTree>
    <p:extLst>
      <p:ext uri="{BB962C8B-B14F-4D97-AF65-F5344CB8AC3E}">
        <p14:creationId xmlns:p14="http://schemas.microsoft.com/office/powerpoint/2010/main" val="397012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01C106E-9162-47EF-4DC7-87B0C0BC419C}"/>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4F3B6E3E-D5C2-6C2B-BE7D-C341DE3D06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23948439-3CA7-3866-5091-F46C0A7A6D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4382A944-83DB-456D-A494-0B2BAFED0D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DAD795A5-23CC-1EEB-474F-C00E013A84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2" name="Rectangle 25">
              <a:extLst>
                <a:ext uri="{FF2B5EF4-FFF2-40B4-BE49-F238E27FC236}">
                  <a16:creationId xmlns:a16="http://schemas.microsoft.com/office/drawing/2014/main" id="{34C99215-76A1-5267-F4AA-5A27065C28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3" name="Isosceles Triangle 12">
              <a:extLst>
                <a:ext uri="{FF2B5EF4-FFF2-40B4-BE49-F238E27FC236}">
                  <a16:creationId xmlns:a16="http://schemas.microsoft.com/office/drawing/2014/main" id="{5A8932C7-E34A-EF93-1D9B-CA4E3C276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4" name="Rectangle 27">
              <a:extLst>
                <a:ext uri="{FF2B5EF4-FFF2-40B4-BE49-F238E27FC236}">
                  <a16:creationId xmlns:a16="http://schemas.microsoft.com/office/drawing/2014/main" id="{38448EC7-C2B1-AD6E-81F5-D056604683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5" name="Rectangle 28">
              <a:extLst>
                <a:ext uri="{FF2B5EF4-FFF2-40B4-BE49-F238E27FC236}">
                  <a16:creationId xmlns:a16="http://schemas.microsoft.com/office/drawing/2014/main" id="{89A2073C-6C1F-3B59-E0E0-BFD5E06163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6" name="Rectangle 29">
              <a:extLst>
                <a:ext uri="{FF2B5EF4-FFF2-40B4-BE49-F238E27FC236}">
                  <a16:creationId xmlns:a16="http://schemas.microsoft.com/office/drawing/2014/main" id="{F57A6F7D-F718-CBB1-C9C3-57C2E2FBD5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7" name="Isosceles Triangle 16">
              <a:extLst>
                <a:ext uri="{FF2B5EF4-FFF2-40B4-BE49-F238E27FC236}">
                  <a16:creationId xmlns:a16="http://schemas.microsoft.com/office/drawing/2014/main" id="{69120D67-364B-6F1D-FAA9-9EB4BB2A8F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8" name="Isosceles Triangle 17">
              <a:extLst>
                <a:ext uri="{FF2B5EF4-FFF2-40B4-BE49-F238E27FC236}">
                  <a16:creationId xmlns:a16="http://schemas.microsoft.com/office/drawing/2014/main" id="{53982411-691E-D292-59E8-0633DBD180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useBgFill="1">
        <p:nvSpPr>
          <p:cNvPr id="20" name="Rectangle 19">
            <a:extLst>
              <a:ext uri="{FF2B5EF4-FFF2-40B4-BE49-F238E27FC236}">
                <a16:creationId xmlns:a16="http://schemas.microsoft.com/office/drawing/2014/main" id="{9F5FAC1A-8DD9-1C18-6D8C-FD0993134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A3609D9-CCA5-BE16-74D5-80C6E87B3C33}"/>
              </a:ext>
            </a:extLst>
          </p:cNvPr>
          <p:cNvSpPr>
            <a:spLocks noGrp="1"/>
          </p:cNvSpPr>
          <p:nvPr>
            <p:ph type="title"/>
          </p:nvPr>
        </p:nvSpPr>
        <p:spPr>
          <a:xfrm>
            <a:off x="281354" y="999460"/>
            <a:ext cx="6923779" cy="4479852"/>
          </a:xfrm>
        </p:spPr>
        <p:txBody>
          <a:bodyPr vert="horz" lIns="91440" tIns="45720" rIns="91440" bIns="45720" rtlCol="0" anchor="ctr">
            <a:normAutofit/>
          </a:bodyPr>
          <a:lstStyle/>
          <a:p>
            <a:pPr algn="r"/>
            <a:r>
              <a:rPr lang="en-US" sz="5400" dirty="0" err="1"/>
              <a:t>Tecnologie</a:t>
            </a:r>
            <a:r>
              <a:rPr lang="en-US" sz="5400" dirty="0"/>
              <a:t> </a:t>
            </a:r>
            <a:r>
              <a:rPr lang="en-US" sz="5400" dirty="0" err="1"/>
              <a:t>utilizzate</a:t>
            </a:r>
            <a:endParaRPr lang="en-US" sz="5400" dirty="0"/>
          </a:p>
        </p:txBody>
      </p:sp>
      <p:sp>
        <p:nvSpPr>
          <p:cNvPr id="3" name="Segnaposto testo 2">
            <a:extLst>
              <a:ext uri="{FF2B5EF4-FFF2-40B4-BE49-F238E27FC236}">
                <a16:creationId xmlns:a16="http://schemas.microsoft.com/office/drawing/2014/main" id="{D58022E5-A2D5-6C7F-56DB-CF7FE7DAACE9}"/>
              </a:ext>
            </a:extLst>
          </p:cNvPr>
          <p:cNvSpPr>
            <a:spLocks noGrp="1"/>
          </p:cNvSpPr>
          <p:nvPr>
            <p:ph type="body" idx="1"/>
          </p:nvPr>
        </p:nvSpPr>
        <p:spPr>
          <a:xfrm>
            <a:off x="7871971" y="999460"/>
            <a:ext cx="3123620" cy="4479852"/>
          </a:xfrm>
        </p:spPr>
        <p:txBody>
          <a:bodyPr vert="horz" lIns="91440" tIns="45720" rIns="91440" bIns="45720" rtlCol="0" anchor="ctr">
            <a:normAutofit/>
          </a:bodyPr>
          <a:lstStyle/>
          <a:p>
            <a:r>
              <a:rPr lang="en-US" sz="1800" dirty="0"/>
              <a:t>Hardware e software </a:t>
            </a:r>
            <a:r>
              <a:rPr lang="en-US" sz="1800" dirty="0" err="1"/>
              <a:t>che</a:t>
            </a:r>
            <a:r>
              <a:rPr lang="en-US" sz="1800" dirty="0"/>
              <a:t> </a:t>
            </a:r>
            <a:r>
              <a:rPr lang="en-US" sz="1800" dirty="0" err="1"/>
              <a:t>compongono</a:t>
            </a:r>
            <a:r>
              <a:rPr lang="en-US" sz="1800" dirty="0"/>
              <a:t> il </a:t>
            </a:r>
            <a:r>
              <a:rPr lang="en-US" sz="1800" dirty="0" err="1"/>
              <a:t>progetto</a:t>
            </a:r>
            <a:endParaRPr lang="en-US" sz="1800" dirty="0"/>
          </a:p>
        </p:txBody>
      </p:sp>
      <p:sp>
        <p:nvSpPr>
          <p:cNvPr id="22" name="Isosceles Triangle 21">
            <a:extLst>
              <a:ext uri="{FF2B5EF4-FFF2-40B4-BE49-F238E27FC236}">
                <a16:creationId xmlns:a16="http://schemas.microsoft.com/office/drawing/2014/main" id="{D03D0F2C-3779-0E01-6587-5EDA65D76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cxnSp>
        <p:nvCxnSpPr>
          <p:cNvPr id="24" name="Straight Connector 23">
            <a:extLst>
              <a:ext uri="{FF2B5EF4-FFF2-40B4-BE49-F238E27FC236}">
                <a16:creationId xmlns:a16="http://schemas.microsoft.com/office/drawing/2014/main" id="{1A9ACD14-231C-A334-4C05-D343A62106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639186"/>
            <a:ext cx="0" cy="3200400"/>
          </a:xfrm>
          <a:prstGeom prst="line">
            <a:avLst/>
          </a:prstGeom>
        </p:spPr>
        <p:style>
          <a:lnRef idx="1">
            <a:schemeClr val="accent1"/>
          </a:lnRef>
          <a:fillRef idx="0">
            <a:schemeClr val="accent1"/>
          </a:fillRef>
          <a:effectRef idx="0">
            <a:schemeClr val="accent1"/>
          </a:effectRef>
          <a:fontRef idx="minor">
            <a:schemeClr val="tx1"/>
          </a:fontRef>
        </p:style>
      </p:cxnSp>
      <p:sp>
        <p:nvSpPr>
          <p:cNvPr id="26" name="Isosceles Triangle 25">
            <a:extLst>
              <a:ext uri="{FF2B5EF4-FFF2-40B4-BE49-F238E27FC236}">
                <a16:creationId xmlns:a16="http://schemas.microsoft.com/office/drawing/2014/main" id="{BFF20524-D74E-02CB-FCCE-A74D51BB5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11349404" y="1217756"/>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Tree>
    <p:extLst>
      <p:ext uri="{BB962C8B-B14F-4D97-AF65-F5344CB8AC3E}">
        <p14:creationId xmlns:p14="http://schemas.microsoft.com/office/powerpoint/2010/main" val="476408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048CFD0-35AA-B199-865F-16AD14DB3BCC}"/>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1650F9AE-BEC4-8AD7-6E23-54489B5B8E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23073A38-71C4-0932-FE6E-92FD709EE1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9F8603E0-78C8-8D07-3979-0B7B64F46D4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749FF3D2-97BE-3353-245F-DABBBAD228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4" name="Rectangle 25">
              <a:extLst>
                <a:ext uri="{FF2B5EF4-FFF2-40B4-BE49-F238E27FC236}">
                  <a16:creationId xmlns:a16="http://schemas.microsoft.com/office/drawing/2014/main" id="{76B62CD2-32A1-B784-3C73-D6F577E8B4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5" name="Isosceles Triangle 14">
              <a:extLst>
                <a:ext uri="{FF2B5EF4-FFF2-40B4-BE49-F238E27FC236}">
                  <a16:creationId xmlns:a16="http://schemas.microsoft.com/office/drawing/2014/main" id="{7A0D4C69-B7CA-3B32-E8DA-C76419A1C3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6" name="Rectangle 27">
              <a:extLst>
                <a:ext uri="{FF2B5EF4-FFF2-40B4-BE49-F238E27FC236}">
                  <a16:creationId xmlns:a16="http://schemas.microsoft.com/office/drawing/2014/main" id="{3A6835FA-143C-08D0-BDEF-906BA8EF8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7" name="Rectangle 28">
              <a:extLst>
                <a:ext uri="{FF2B5EF4-FFF2-40B4-BE49-F238E27FC236}">
                  <a16:creationId xmlns:a16="http://schemas.microsoft.com/office/drawing/2014/main" id="{8AEA9EE8-39C0-15CB-287A-5D1237E159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8" name="Rectangle 29">
              <a:extLst>
                <a:ext uri="{FF2B5EF4-FFF2-40B4-BE49-F238E27FC236}">
                  <a16:creationId xmlns:a16="http://schemas.microsoft.com/office/drawing/2014/main" id="{6E77401A-FB93-4E88-F4C5-7460863907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9" name="Isosceles Triangle 18">
              <a:extLst>
                <a:ext uri="{FF2B5EF4-FFF2-40B4-BE49-F238E27FC236}">
                  <a16:creationId xmlns:a16="http://schemas.microsoft.com/office/drawing/2014/main" id="{DAF0E2CE-4884-15F3-7136-206BF9D67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0" name="Isosceles Triangle 19">
              <a:extLst>
                <a:ext uri="{FF2B5EF4-FFF2-40B4-BE49-F238E27FC236}">
                  <a16:creationId xmlns:a16="http://schemas.microsoft.com/office/drawing/2014/main" id="{C16C2D5C-CA7F-2122-1CA1-70FC5EC4DC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p:nvSpPr>
          <p:cNvPr id="2" name="Titolo 1">
            <a:extLst>
              <a:ext uri="{FF2B5EF4-FFF2-40B4-BE49-F238E27FC236}">
                <a16:creationId xmlns:a16="http://schemas.microsoft.com/office/drawing/2014/main" id="{4670976F-DD92-4F2E-3A02-429B23BDE85E}"/>
              </a:ext>
            </a:extLst>
          </p:cNvPr>
          <p:cNvSpPr>
            <a:spLocks noGrp="1"/>
          </p:cNvSpPr>
          <p:nvPr>
            <p:ph type="title"/>
          </p:nvPr>
        </p:nvSpPr>
        <p:spPr>
          <a:xfrm>
            <a:off x="1080000" y="198000"/>
            <a:ext cx="7673801" cy="1087656"/>
          </a:xfrm>
        </p:spPr>
        <p:txBody>
          <a:bodyPr vert="horz" lIns="91440" tIns="45720" rIns="91440" bIns="45720" rtlCol="0" anchor="b">
            <a:noAutofit/>
          </a:bodyPr>
          <a:lstStyle/>
          <a:p>
            <a:r>
              <a:rPr lang="en-US" sz="3600" kern="1200" dirty="0" err="1">
                <a:solidFill>
                  <a:schemeClr val="accent1"/>
                </a:solidFill>
                <a:latin typeface="+mj-lt"/>
                <a:ea typeface="+mj-ea"/>
                <a:cs typeface="+mj-cs"/>
              </a:rPr>
              <a:t>Tecnologie</a:t>
            </a:r>
            <a:r>
              <a:rPr lang="en-US" sz="3600" kern="1200" dirty="0">
                <a:solidFill>
                  <a:schemeClr val="accent1"/>
                </a:solidFill>
                <a:latin typeface="+mj-lt"/>
                <a:ea typeface="+mj-ea"/>
                <a:cs typeface="+mj-cs"/>
              </a:rPr>
              <a:t> </a:t>
            </a:r>
            <a:r>
              <a:rPr lang="en-US" sz="3600" kern="1200" dirty="0" err="1">
                <a:solidFill>
                  <a:schemeClr val="accent1"/>
                </a:solidFill>
                <a:latin typeface="+mj-lt"/>
                <a:ea typeface="+mj-ea"/>
                <a:cs typeface="+mj-cs"/>
              </a:rPr>
              <a:t>utilizzate</a:t>
            </a:r>
            <a:r>
              <a:rPr lang="en-US" sz="3600" kern="1200" dirty="0">
                <a:solidFill>
                  <a:schemeClr val="accent1"/>
                </a:solidFill>
                <a:latin typeface="+mj-lt"/>
                <a:ea typeface="+mj-ea"/>
                <a:cs typeface="+mj-cs"/>
              </a:rPr>
              <a:t>: software</a:t>
            </a:r>
          </a:p>
        </p:txBody>
      </p:sp>
      <p:sp>
        <p:nvSpPr>
          <p:cNvPr id="3" name="Segnaposto testo 2">
            <a:extLst>
              <a:ext uri="{FF2B5EF4-FFF2-40B4-BE49-F238E27FC236}">
                <a16:creationId xmlns:a16="http://schemas.microsoft.com/office/drawing/2014/main" id="{0C3B4C48-3C14-C222-DFAB-1585F3153E17}"/>
              </a:ext>
            </a:extLst>
          </p:cNvPr>
          <p:cNvSpPr>
            <a:spLocks noGrp="1"/>
          </p:cNvSpPr>
          <p:nvPr>
            <p:ph type="body" idx="1"/>
          </p:nvPr>
        </p:nvSpPr>
        <p:spPr>
          <a:xfrm>
            <a:off x="1224000" y="1188000"/>
            <a:ext cx="7599205" cy="611896"/>
          </a:xfrm>
        </p:spPr>
        <p:txBody>
          <a:bodyPr vert="horz" lIns="91440" tIns="45720" rIns="91440" bIns="45720" rtlCol="0" anchor="t">
            <a:normAutofit/>
          </a:bodyPr>
          <a:lstStyle/>
          <a:p>
            <a:r>
              <a:rPr lang="en-US" dirty="0" err="1">
                <a:solidFill>
                  <a:schemeClr val="tx1">
                    <a:lumMod val="50000"/>
                    <a:lumOff val="50000"/>
                  </a:schemeClr>
                </a:solidFill>
              </a:rPr>
              <a:t>Organizzazione</a:t>
            </a:r>
            <a:r>
              <a:rPr lang="en-US" dirty="0">
                <a:solidFill>
                  <a:schemeClr val="tx1">
                    <a:lumMod val="50000"/>
                    <a:lumOff val="50000"/>
                  </a:schemeClr>
                </a:solidFill>
              </a:rPr>
              <a:t> in moduli e </a:t>
            </a:r>
            <a:r>
              <a:rPr lang="en-US" dirty="0" err="1">
                <a:solidFill>
                  <a:schemeClr val="tx1">
                    <a:lumMod val="50000"/>
                    <a:lumOff val="50000"/>
                  </a:schemeClr>
                </a:solidFill>
              </a:rPr>
              <a:t>protocollo</a:t>
            </a:r>
            <a:r>
              <a:rPr lang="en-US" dirty="0">
                <a:solidFill>
                  <a:schemeClr val="tx1">
                    <a:lumMod val="50000"/>
                    <a:lumOff val="50000"/>
                  </a:schemeClr>
                </a:solidFill>
              </a:rPr>
              <a:t> di </a:t>
            </a:r>
            <a:r>
              <a:rPr lang="en-US" dirty="0" err="1">
                <a:solidFill>
                  <a:schemeClr val="tx1">
                    <a:lumMod val="50000"/>
                    <a:lumOff val="50000"/>
                  </a:schemeClr>
                </a:solidFill>
              </a:rPr>
              <a:t>comunicazione</a:t>
            </a:r>
            <a:endParaRPr lang="en-US" dirty="0">
              <a:solidFill>
                <a:schemeClr val="tx1">
                  <a:lumMod val="50000"/>
                  <a:lumOff val="50000"/>
                </a:schemeClr>
              </a:solidFill>
            </a:endParaRPr>
          </a:p>
        </p:txBody>
      </p:sp>
      <p:pic>
        <p:nvPicPr>
          <p:cNvPr id="1026" name="Picture 2" descr="Docker - the Linux container engine | Mercurio.it">
            <a:extLst>
              <a:ext uri="{FF2B5EF4-FFF2-40B4-BE49-F238E27FC236}">
                <a16:creationId xmlns:a16="http://schemas.microsoft.com/office/drawing/2014/main" id="{0E93705E-0C43-CEAB-D135-FF0E5192C6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9580" y="2712777"/>
            <a:ext cx="2834235" cy="234532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itHub - eclipse/mosquitto: Eclipse Mosquitto - An open source MQTT broker">
            <a:extLst>
              <a:ext uri="{FF2B5EF4-FFF2-40B4-BE49-F238E27FC236}">
                <a16:creationId xmlns:a16="http://schemas.microsoft.com/office/drawing/2014/main" id="{91442D3F-381A-AD52-B70D-88BCB55392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915" r="19220"/>
          <a:stretch/>
        </p:blipFill>
        <p:spPr bwMode="auto">
          <a:xfrm>
            <a:off x="5023602" y="2644910"/>
            <a:ext cx="3247638" cy="2624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8904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D3BEFF6-06C7-8270-D70D-DAAC624268C8}"/>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100B8C7B-74DD-383B-BD66-6DA4A2D47D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EE47B72B-8BDE-3124-2FCA-DAC0DCE890C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659FAD-080C-80CF-C928-D81D736FB6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FA98F0A5-AA72-5CA0-CC53-44EDFDA00D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4" name="Rectangle 25">
              <a:extLst>
                <a:ext uri="{FF2B5EF4-FFF2-40B4-BE49-F238E27FC236}">
                  <a16:creationId xmlns:a16="http://schemas.microsoft.com/office/drawing/2014/main" id="{84F4D7B2-7EF8-A46C-CF09-D75AF572D3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5" name="Isosceles Triangle 14">
              <a:extLst>
                <a:ext uri="{FF2B5EF4-FFF2-40B4-BE49-F238E27FC236}">
                  <a16:creationId xmlns:a16="http://schemas.microsoft.com/office/drawing/2014/main" id="{75EEA369-115C-4288-BB10-8D4D2822DE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6" name="Rectangle 27">
              <a:extLst>
                <a:ext uri="{FF2B5EF4-FFF2-40B4-BE49-F238E27FC236}">
                  <a16:creationId xmlns:a16="http://schemas.microsoft.com/office/drawing/2014/main" id="{2866A2E0-9357-57FC-FCED-EFBD84179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7" name="Rectangle 28">
              <a:extLst>
                <a:ext uri="{FF2B5EF4-FFF2-40B4-BE49-F238E27FC236}">
                  <a16:creationId xmlns:a16="http://schemas.microsoft.com/office/drawing/2014/main" id="{56AC2FCB-AEF9-BCC8-C9BF-0C232DA785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8" name="Rectangle 29">
              <a:extLst>
                <a:ext uri="{FF2B5EF4-FFF2-40B4-BE49-F238E27FC236}">
                  <a16:creationId xmlns:a16="http://schemas.microsoft.com/office/drawing/2014/main" id="{C4387E66-305C-4552-2C29-798C158C35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9" name="Isosceles Triangle 18">
              <a:extLst>
                <a:ext uri="{FF2B5EF4-FFF2-40B4-BE49-F238E27FC236}">
                  <a16:creationId xmlns:a16="http://schemas.microsoft.com/office/drawing/2014/main" id="{C8A0AE77-1665-54A5-9987-5FA2FA0104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0" name="Isosceles Triangle 19">
              <a:extLst>
                <a:ext uri="{FF2B5EF4-FFF2-40B4-BE49-F238E27FC236}">
                  <a16:creationId xmlns:a16="http://schemas.microsoft.com/office/drawing/2014/main" id="{C6697A11-BC6D-7211-5965-2369B50FE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p:nvSpPr>
          <p:cNvPr id="2" name="Titolo 1">
            <a:extLst>
              <a:ext uri="{FF2B5EF4-FFF2-40B4-BE49-F238E27FC236}">
                <a16:creationId xmlns:a16="http://schemas.microsoft.com/office/drawing/2014/main" id="{96EBD52D-44D1-548F-895B-96C32AEA0941}"/>
              </a:ext>
            </a:extLst>
          </p:cNvPr>
          <p:cNvSpPr>
            <a:spLocks noGrp="1"/>
          </p:cNvSpPr>
          <p:nvPr>
            <p:ph type="title"/>
          </p:nvPr>
        </p:nvSpPr>
        <p:spPr>
          <a:xfrm>
            <a:off x="1080000" y="198000"/>
            <a:ext cx="7673801" cy="1087656"/>
          </a:xfrm>
        </p:spPr>
        <p:txBody>
          <a:bodyPr vert="horz" lIns="91440" tIns="45720" rIns="91440" bIns="45720" rtlCol="0" anchor="b">
            <a:noAutofit/>
          </a:bodyPr>
          <a:lstStyle/>
          <a:p>
            <a:r>
              <a:rPr lang="en-US" sz="3600" kern="1200" dirty="0" err="1">
                <a:solidFill>
                  <a:schemeClr val="accent1"/>
                </a:solidFill>
                <a:latin typeface="+mj-lt"/>
                <a:ea typeface="+mj-ea"/>
                <a:cs typeface="+mj-cs"/>
              </a:rPr>
              <a:t>Tecnologie</a:t>
            </a:r>
            <a:r>
              <a:rPr lang="en-US" sz="3600" kern="1200" dirty="0">
                <a:solidFill>
                  <a:schemeClr val="accent1"/>
                </a:solidFill>
                <a:latin typeface="+mj-lt"/>
                <a:ea typeface="+mj-ea"/>
                <a:cs typeface="+mj-cs"/>
              </a:rPr>
              <a:t> </a:t>
            </a:r>
            <a:r>
              <a:rPr lang="en-US" sz="3600" kern="1200" dirty="0" err="1">
                <a:solidFill>
                  <a:schemeClr val="accent1"/>
                </a:solidFill>
                <a:latin typeface="+mj-lt"/>
                <a:ea typeface="+mj-ea"/>
                <a:cs typeface="+mj-cs"/>
              </a:rPr>
              <a:t>utilizzate</a:t>
            </a:r>
            <a:r>
              <a:rPr lang="en-US" sz="3600" kern="1200" dirty="0">
                <a:solidFill>
                  <a:schemeClr val="accent1"/>
                </a:solidFill>
                <a:latin typeface="+mj-lt"/>
                <a:ea typeface="+mj-ea"/>
                <a:cs typeface="+mj-cs"/>
              </a:rPr>
              <a:t>: software</a:t>
            </a:r>
          </a:p>
        </p:txBody>
      </p:sp>
      <p:sp>
        <p:nvSpPr>
          <p:cNvPr id="3" name="Segnaposto testo 2">
            <a:extLst>
              <a:ext uri="{FF2B5EF4-FFF2-40B4-BE49-F238E27FC236}">
                <a16:creationId xmlns:a16="http://schemas.microsoft.com/office/drawing/2014/main" id="{75C3FFFD-606B-2855-226A-403D465DA3B2}"/>
              </a:ext>
            </a:extLst>
          </p:cNvPr>
          <p:cNvSpPr>
            <a:spLocks noGrp="1"/>
          </p:cNvSpPr>
          <p:nvPr>
            <p:ph type="body" idx="1"/>
          </p:nvPr>
        </p:nvSpPr>
        <p:spPr>
          <a:xfrm>
            <a:off x="1224000" y="1188000"/>
            <a:ext cx="7599205" cy="611896"/>
          </a:xfrm>
        </p:spPr>
        <p:txBody>
          <a:bodyPr vert="horz" lIns="91440" tIns="45720" rIns="91440" bIns="45720" rtlCol="0" anchor="t">
            <a:normAutofit/>
          </a:bodyPr>
          <a:lstStyle/>
          <a:p>
            <a:r>
              <a:rPr lang="en-US" dirty="0" err="1">
                <a:solidFill>
                  <a:schemeClr val="tx1">
                    <a:lumMod val="50000"/>
                    <a:lumOff val="50000"/>
                  </a:schemeClr>
                </a:solidFill>
              </a:rPr>
              <a:t>Organizzazione</a:t>
            </a:r>
            <a:r>
              <a:rPr lang="en-US" dirty="0">
                <a:solidFill>
                  <a:schemeClr val="tx1">
                    <a:lumMod val="50000"/>
                    <a:lumOff val="50000"/>
                  </a:schemeClr>
                </a:solidFill>
              </a:rPr>
              <a:t> in moduli e </a:t>
            </a:r>
            <a:r>
              <a:rPr lang="en-US" dirty="0" err="1">
                <a:solidFill>
                  <a:schemeClr val="tx1">
                    <a:lumMod val="50000"/>
                    <a:lumOff val="50000"/>
                  </a:schemeClr>
                </a:solidFill>
              </a:rPr>
              <a:t>protocollo</a:t>
            </a:r>
            <a:r>
              <a:rPr lang="en-US" dirty="0">
                <a:solidFill>
                  <a:schemeClr val="tx1">
                    <a:lumMod val="50000"/>
                    <a:lumOff val="50000"/>
                  </a:schemeClr>
                </a:solidFill>
              </a:rPr>
              <a:t> di </a:t>
            </a:r>
            <a:r>
              <a:rPr lang="en-US" dirty="0" err="1">
                <a:solidFill>
                  <a:schemeClr val="tx1">
                    <a:lumMod val="50000"/>
                    <a:lumOff val="50000"/>
                  </a:schemeClr>
                </a:solidFill>
              </a:rPr>
              <a:t>comunicazione</a:t>
            </a:r>
            <a:endParaRPr lang="en-US" dirty="0">
              <a:solidFill>
                <a:schemeClr val="tx1">
                  <a:lumMod val="50000"/>
                  <a:lumOff val="50000"/>
                </a:schemeClr>
              </a:solidFill>
            </a:endParaRPr>
          </a:p>
        </p:txBody>
      </p:sp>
      <p:pic>
        <p:nvPicPr>
          <p:cNvPr id="7" name="Immagine 6" descr="Immagine che contiene testo, diagramma, linea, Parallelo&#10;&#10;Descrizione generata automaticamente">
            <a:extLst>
              <a:ext uri="{FF2B5EF4-FFF2-40B4-BE49-F238E27FC236}">
                <a16:creationId xmlns:a16="http://schemas.microsoft.com/office/drawing/2014/main" id="{185BE121-252A-0866-D857-40DDE6CC3B09}"/>
              </a:ext>
            </a:extLst>
          </p:cNvPr>
          <p:cNvPicPr>
            <a:picLocks noChangeAspect="1"/>
          </p:cNvPicPr>
          <p:nvPr/>
        </p:nvPicPr>
        <p:blipFill>
          <a:blip r:embed="rId3"/>
          <a:stretch>
            <a:fillRect/>
          </a:stretch>
        </p:blipFill>
        <p:spPr>
          <a:xfrm>
            <a:off x="1596481" y="1619523"/>
            <a:ext cx="6340506" cy="4916190"/>
          </a:xfrm>
          <a:prstGeom prst="rect">
            <a:avLst/>
          </a:prstGeom>
        </p:spPr>
      </p:pic>
    </p:spTree>
    <p:extLst>
      <p:ext uri="{BB962C8B-B14F-4D97-AF65-F5344CB8AC3E}">
        <p14:creationId xmlns:p14="http://schemas.microsoft.com/office/powerpoint/2010/main" val="866280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EDC051F-EDB0-4622-05DA-6D3542A225E6}"/>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1A175128-0DDD-88A3-19D3-42046F4F16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442635AD-8C94-5CE5-A96B-A6A7C46365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A32476AF-D4AF-8897-7110-F5EF397432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791E0F48-E0D1-9A97-F599-59FFCCC65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4" name="Rectangle 25">
              <a:extLst>
                <a:ext uri="{FF2B5EF4-FFF2-40B4-BE49-F238E27FC236}">
                  <a16:creationId xmlns:a16="http://schemas.microsoft.com/office/drawing/2014/main" id="{642C17C1-21F5-53BB-4AA8-2EC6B62126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5" name="Isosceles Triangle 14">
              <a:extLst>
                <a:ext uri="{FF2B5EF4-FFF2-40B4-BE49-F238E27FC236}">
                  <a16:creationId xmlns:a16="http://schemas.microsoft.com/office/drawing/2014/main" id="{B75498F7-D469-3A10-FC71-6F9EAE1750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6" name="Rectangle 27">
              <a:extLst>
                <a:ext uri="{FF2B5EF4-FFF2-40B4-BE49-F238E27FC236}">
                  <a16:creationId xmlns:a16="http://schemas.microsoft.com/office/drawing/2014/main" id="{F9FBFA58-745B-DA48-1D49-174814A1B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7" name="Rectangle 28">
              <a:extLst>
                <a:ext uri="{FF2B5EF4-FFF2-40B4-BE49-F238E27FC236}">
                  <a16:creationId xmlns:a16="http://schemas.microsoft.com/office/drawing/2014/main" id="{5874C0AB-08DC-5E9E-4C82-3550C2397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8" name="Rectangle 29">
              <a:extLst>
                <a:ext uri="{FF2B5EF4-FFF2-40B4-BE49-F238E27FC236}">
                  <a16:creationId xmlns:a16="http://schemas.microsoft.com/office/drawing/2014/main" id="{48571EFB-AE82-24AC-63A6-F734B9A3F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9" name="Isosceles Triangle 18">
              <a:extLst>
                <a:ext uri="{FF2B5EF4-FFF2-40B4-BE49-F238E27FC236}">
                  <a16:creationId xmlns:a16="http://schemas.microsoft.com/office/drawing/2014/main" id="{827FED4C-ECF9-77FA-60AB-66591137E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0" name="Isosceles Triangle 19">
              <a:extLst>
                <a:ext uri="{FF2B5EF4-FFF2-40B4-BE49-F238E27FC236}">
                  <a16:creationId xmlns:a16="http://schemas.microsoft.com/office/drawing/2014/main" id="{DC3536FF-71B2-46C2-8667-644EB1A29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p:nvSpPr>
          <p:cNvPr id="2" name="Titolo 1">
            <a:extLst>
              <a:ext uri="{FF2B5EF4-FFF2-40B4-BE49-F238E27FC236}">
                <a16:creationId xmlns:a16="http://schemas.microsoft.com/office/drawing/2014/main" id="{A4146863-2B45-708E-AE3D-3E2DD7877606}"/>
              </a:ext>
            </a:extLst>
          </p:cNvPr>
          <p:cNvSpPr>
            <a:spLocks noGrp="1"/>
          </p:cNvSpPr>
          <p:nvPr>
            <p:ph type="title"/>
          </p:nvPr>
        </p:nvSpPr>
        <p:spPr>
          <a:xfrm>
            <a:off x="1080000" y="198000"/>
            <a:ext cx="7673801" cy="1087656"/>
          </a:xfrm>
        </p:spPr>
        <p:txBody>
          <a:bodyPr vert="horz" lIns="91440" tIns="45720" rIns="91440" bIns="45720" rtlCol="0" anchor="b">
            <a:noAutofit/>
          </a:bodyPr>
          <a:lstStyle/>
          <a:p>
            <a:r>
              <a:rPr lang="en-US" sz="3600" kern="1200" dirty="0" err="1">
                <a:solidFill>
                  <a:schemeClr val="accent1"/>
                </a:solidFill>
                <a:latin typeface="+mj-lt"/>
                <a:ea typeface="+mj-ea"/>
                <a:cs typeface="+mj-cs"/>
              </a:rPr>
              <a:t>Tecnologie</a:t>
            </a:r>
            <a:r>
              <a:rPr lang="en-US" sz="3600" kern="1200" dirty="0">
                <a:solidFill>
                  <a:schemeClr val="accent1"/>
                </a:solidFill>
                <a:latin typeface="+mj-lt"/>
                <a:ea typeface="+mj-ea"/>
                <a:cs typeface="+mj-cs"/>
              </a:rPr>
              <a:t> </a:t>
            </a:r>
            <a:r>
              <a:rPr lang="en-US" sz="3600" kern="1200" dirty="0" err="1">
                <a:solidFill>
                  <a:schemeClr val="accent1"/>
                </a:solidFill>
                <a:latin typeface="+mj-lt"/>
                <a:ea typeface="+mj-ea"/>
                <a:cs typeface="+mj-cs"/>
              </a:rPr>
              <a:t>utilizzate</a:t>
            </a:r>
            <a:r>
              <a:rPr lang="en-US" sz="3600" kern="1200" dirty="0">
                <a:solidFill>
                  <a:schemeClr val="accent1"/>
                </a:solidFill>
                <a:latin typeface="+mj-lt"/>
                <a:ea typeface="+mj-ea"/>
                <a:cs typeface="+mj-cs"/>
              </a:rPr>
              <a:t>: software</a:t>
            </a:r>
          </a:p>
        </p:txBody>
      </p:sp>
      <p:sp>
        <p:nvSpPr>
          <p:cNvPr id="3" name="Segnaposto testo 2">
            <a:extLst>
              <a:ext uri="{FF2B5EF4-FFF2-40B4-BE49-F238E27FC236}">
                <a16:creationId xmlns:a16="http://schemas.microsoft.com/office/drawing/2014/main" id="{495E5769-0851-0281-3374-C1933370C6F6}"/>
              </a:ext>
            </a:extLst>
          </p:cNvPr>
          <p:cNvSpPr>
            <a:spLocks noGrp="1"/>
          </p:cNvSpPr>
          <p:nvPr>
            <p:ph type="body" idx="1"/>
          </p:nvPr>
        </p:nvSpPr>
        <p:spPr>
          <a:xfrm>
            <a:off x="1224000" y="1188000"/>
            <a:ext cx="7599205" cy="611896"/>
          </a:xfrm>
        </p:spPr>
        <p:txBody>
          <a:bodyPr vert="horz" lIns="91440" tIns="45720" rIns="91440" bIns="45720" rtlCol="0" anchor="t">
            <a:normAutofit/>
          </a:bodyPr>
          <a:lstStyle/>
          <a:p>
            <a:r>
              <a:rPr lang="en-US" dirty="0">
                <a:solidFill>
                  <a:schemeClr val="tx1">
                    <a:lumMod val="50000"/>
                    <a:lumOff val="50000"/>
                  </a:schemeClr>
                </a:solidFill>
              </a:rPr>
              <a:t>Moduli </a:t>
            </a:r>
            <a:r>
              <a:rPr lang="en-US" dirty="0" err="1">
                <a:solidFill>
                  <a:schemeClr val="tx1">
                    <a:lumMod val="50000"/>
                    <a:lumOff val="50000"/>
                  </a:schemeClr>
                </a:solidFill>
              </a:rPr>
              <a:t>della</a:t>
            </a:r>
            <a:r>
              <a:rPr lang="en-US" dirty="0">
                <a:solidFill>
                  <a:schemeClr val="tx1">
                    <a:lumMod val="50000"/>
                    <a:lumOff val="50000"/>
                  </a:schemeClr>
                </a:solidFill>
              </a:rPr>
              <a:t> </a:t>
            </a:r>
            <a:r>
              <a:rPr lang="en-US" dirty="0" err="1">
                <a:solidFill>
                  <a:schemeClr val="tx1">
                    <a:lumMod val="50000"/>
                    <a:lumOff val="50000"/>
                  </a:schemeClr>
                </a:solidFill>
              </a:rPr>
              <a:t>versione</a:t>
            </a:r>
            <a:r>
              <a:rPr lang="en-US" dirty="0">
                <a:solidFill>
                  <a:schemeClr val="tx1">
                    <a:lumMod val="50000"/>
                    <a:lumOff val="50000"/>
                  </a:schemeClr>
                </a:solidFill>
              </a:rPr>
              <a:t> </a:t>
            </a:r>
            <a:r>
              <a:rPr lang="en-US" dirty="0" err="1">
                <a:solidFill>
                  <a:schemeClr val="tx1">
                    <a:lumMod val="50000"/>
                    <a:lumOff val="50000"/>
                  </a:schemeClr>
                </a:solidFill>
              </a:rPr>
              <a:t>virtuale</a:t>
            </a:r>
            <a:endParaRPr lang="en-US" dirty="0">
              <a:solidFill>
                <a:schemeClr val="tx1">
                  <a:lumMod val="50000"/>
                  <a:lumOff val="50000"/>
                </a:schemeClr>
              </a:solidFill>
            </a:endParaRPr>
          </a:p>
        </p:txBody>
      </p:sp>
      <p:pic>
        <p:nvPicPr>
          <p:cNvPr id="9" name="Immagine 8" descr="Immagine che contiene testo, diagramma, cerchio, Parallelo&#10;&#10;Descrizione generata automaticamente">
            <a:extLst>
              <a:ext uri="{FF2B5EF4-FFF2-40B4-BE49-F238E27FC236}">
                <a16:creationId xmlns:a16="http://schemas.microsoft.com/office/drawing/2014/main" id="{166FBECA-974B-4E46-60F3-A093CAF68EA5}"/>
              </a:ext>
            </a:extLst>
          </p:cNvPr>
          <p:cNvPicPr>
            <a:picLocks noChangeAspect="1"/>
          </p:cNvPicPr>
          <p:nvPr/>
        </p:nvPicPr>
        <p:blipFill>
          <a:blip r:embed="rId3"/>
          <a:stretch>
            <a:fillRect/>
          </a:stretch>
        </p:blipFill>
        <p:spPr>
          <a:xfrm>
            <a:off x="1393867" y="1908765"/>
            <a:ext cx="6604688" cy="4323359"/>
          </a:xfrm>
          <a:prstGeom prst="rect">
            <a:avLst/>
          </a:prstGeom>
        </p:spPr>
      </p:pic>
    </p:spTree>
    <p:extLst>
      <p:ext uri="{BB962C8B-B14F-4D97-AF65-F5344CB8AC3E}">
        <p14:creationId xmlns:p14="http://schemas.microsoft.com/office/powerpoint/2010/main" val="4179187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ECE41F-422A-FA53-929B-72C70813AD4E}"/>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DF655B2A-A91A-4459-712C-79ACB8213E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C49CF797-C9FA-7BAE-DFFF-B25DFDC756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A0AA7BAB-A863-0AF8-3A4D-C5A8837B2C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6B9AE1A3-D4AD-5DC9-F2CB-C427DFA28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4" name="Rectangle 25">
              <a:extLst>
                <a:ext uri="{FF2B5EF4-FFF2-40B4-BE49-F238E27FC236}">
                  <a16:creationId xmlns:a16="http://schemas.microsoft.com/office/drawing/2014/main" id="{B72B4654-5CFE-7D25-B71B-6B6F2B94A6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5" name="Isosceles Triangle 14">
              <a:extLst>
                <a:ext uri="{FF2B5EF4-FFF2-40B4-BE49-F238E27FC236}">
                  <a16:creationId xmlns:a16="http://schemas.microsoft.com/office/drawing/2014/main" id="{87EA59FA-7871-E1FF-4C12-456A6B5E8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6" name="Rectangle 27">
              <a:extLst>
                <a:ext uri="{FF2B5EF4-FFF2-40B4-BE49-F238E27FC236}">
                  <a16:creationId xmlns:a16="http://schemas.microsoft.com/office/drawing/2014/main" id="{BBD38779-D904-2517-56BA-08CA85CDA7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7" name="Rectangle 28">
              <a:extLst>
                <a:ext uri="{FF2B5EF4-FFF2-40B4-BE49-F238E27FC236}">
                  <a16:creationId xmlns:a16="http://schemas.microsoft.com/office/drawing/2014/main" id="{D8B58EEE-A8A5-6A99-DC34-48AA2872C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8" name="Rectangle 29">
              <a:extLst>
                <a:ext uri="{FF2B5EF4-FFF2-40B4-BE49-F238E27FC236}">
                  <a16:creationId xmlns:a16="http://schemas.microsoft.com/office/drawing/2014/main" id="{35D784C2-A20F-27D2-5C86-32B158FBB4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9" name="Isosceles Triangle 18">
              <a:extLst>
                <a:ext uri="{FF2B5EF4-FFF2-40B4-BE49-F238E27FC236}">
                  <a16:creationId xmlns:a16="http://schemas.microsoft.com/office/drawing/2014/main" id="{12535BAA-FC80-E18D-34DF-7F944A486C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0" name="Isosceles Triangle 19">
              <a:extLst>
                <a:ext uri="{FF2B5EF4-FFF2-40B4-BE49-F238E27FC236}">
                  <a16:creationId xmlns:a16="http://schemas.microsoft.com/office/drawing/2014/main" id="{D1C7499E-C1A0-7E4A-5C0A-EA29EFE3F1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p:nvSpPr>
          <p:cNvPr id="2" name="Titolo 1">
            <a:extLst>
              <a:ext uri="{FF2B5EF4-FFF2-40B4-BE49-F238E27FC236}">
                <a16:creationId xmlns:a16="http://schemas.microsoft.com/office/drawing/2014/main" id="{FC74D9CD-3E97-65EC-83B4-50D2946C3AC5}"/>
              </a:ext>
            </a:extLst>
          </p:cNvPr>
          <p:cNvSpPr>
            <a:spLocks noGrp="1"/>
          </p:cNvSpPr>
          <p:nvPr>
            <p:ph type="title"/>
          </p:nvPr>
        </p:nvSpPr>
        <p:spPr>
          <a:xfrm>
            <a:off x="1080000" y="198000"/>
            <a:ext cx="7673801" cy="1087656"/>
          </a:xfrm>
        </p:spPr>
        <p:txBody>
          <a:bodyPr vert="horz" lIns="91440" tIns="45720" rIns="91440" bIns="45720" rtlCol="0" anchor="b">
            <a:noAutofit/>
          </a:bodyPr>
          <a:lstStyle/>
          <a:p>
            <a:r>
              <a:rPr lang="en-US" sz="3600" kern="1200" dirty="0" err="1">
                <a:solidFill>
                  <a:schemeClr val="accent1"/>
                </a:solidFill>
                <a:latin typeface="+mj-lt"/>
                <a:ea typeface="+mj-ea"/>
                <a:cs typeface="+mj-cs"/>
              </a:rPr>
              <a:t>Tecnologie</a:t>
            </a:r>
            <a:r>
              <a:rPr lang="en-US" sz="3600" kern="1200" dirty="0">
                <a:solidFill>
                  <a:schemeClr val="accent1"/>
                </a:solidFill>
                <a:latin typeface="+mj-lt"/>
                <a:ea typeface="+mj-ea"/>
                <a:cs typeface="+mj-cs"/>
              </a:rPr>
              <a:t> </a:t>
            </a:r>
            <a:r>
              <a:rPr lang="en-US" sz="3600" kern="1200" dirty="0" err="1">
                <a:solidFill>
                  <a:schemeClr val="accent1"/>
                </a:solidFill>
                <a:latin typeface="+mj-lt"/>
                <a:ea typeface="+mj-ea"/>
                <a:cs typeface="+mj-cs"/>
              </a:rPr>
              <a:t>utilizzate</a:t>
            </a:r>
            <a:r>
              <a:rPr lang="en-US" sz="3600" kern="1200" dirty="0">
                <a:solidFill>
                  <a:schemeClr val="accent1"/>
                </a:solidFill>
                <a:latin typeface="+mj-lt"/>
                <a:ea typeface="+mj-ea"/>
                <a:cs typeface="+mj-cs"/>
              </a:rPr>
              <a:t>: software</a:t>
            </a:r>
          </a:p>
        </p:txBody>
      </p:sp>
      <p:sp>
        <p:nvSpPr>
          <p:cNvPr id="3" name="Segnaposto testo 2">
            <a:extLst>
              <a:ext uri="{FF2B5EF4-FFF2-40B4-BE49-F238E27FC236}">
                <a16:creationId xmlns:a16="http://schemas.microsoft.com/office/drawing/2014/main" id="{B7484064-A62D-1B09-4CDE-A4A4CEF8B66F}"/>
              </a:ext>
            </a:extLst>
          </p:cNvPr>
          <p:cNvSpPr>
            <a:spLocks noGrp="1"/>
          </p:cNvSpPr>
          <p:nvPr>
            <p:ph type="body" idx="1"/>
          </p:nvPr>
        </p:nvSpPr>
        <p:spPr>
          <a:xfrm>
            <a:off x="1224000" y="1188000"/>
            <a:ext cx="7599205" cy="611896"/>
          </a:xfrm>
        </p:spPr>
        <p:txBody>
          <a:bodyPr vert="horz" lIns="91440" tIns="45720" rIns="91440" bIns="45720" rtlCol="0" anchor="t">
            <a:normAutofit/>
          </a:bodyPr>
          <a:lstStyle/>
          <a:p>
            <a:r>
              <a:rPr lang="en-US" dirty="0" err="1"/>
              <a:t>Ambiente</a:t>
            </a:r>
            <a:r>
              <a:rPr lang="en-US" dirty="0"/>
              <a:t> di </a:t>
            </a:r>
            <a:r>
              <a:rPr lang="en-US" dirty="0" err="1"/>
              <a:t>simulazione</a:t>
            </a:r>
            <a:endParaRPr lang="en-US" dirty="0"/>
          </a:p>
        </p:txBody>
      </p:sp>
      <p:pic>
        <p:nvPicPr>
          <p:cNvPr id="4" name="Immagine 3">
            <a:extLst>
              <a:ext uri="{FF2B5EF4-FFF2-40B4-BE49-F238E27FC236}">
                <a16:creationId xmlns:a16="http://schemas.microsoft.com/office/drawing/2014/main" id="{97731366-3A4C-5DDB-E8C8-9D04D3289423}"/>
              </a:ext>
            </a:extLst>
          </p:cNvPr>
          <p:cNvPicPr>
            <a:picLocks noChangeAspect="1"/>
          </p:cNvPicPr>
          <p:nvPr/>
        </p:nvPicPr>
        <p:blipFill rotWithShape="1">
          <a:blip r:embed="rId3"/>
          <a:srcRect l="6106" t="7581" r="8063" b="6732"/>
          <a:stretch/>
        </p:blipFill>
        <p:spPr>
          <a:xfrm>
            <a:off x="2384905" y="1799896"/>
            <a:ext cx="4222394" cy="4206204"/>
          </a:xfrm>
          <a:prstGeom prst="rect">
            <a:avLst/>
          </a:prstGeom>
        </p:spPr>
      </p:pic>
    </p:spTree>
    <p:extLst>
      <p:ext uri="{BB962C8B-B14F-4D97-AF65-F5344CB8AC3E}">
        <p14:creationId xmlns:p14="http://schemas.microsoft.com/office/powerpoint/2010/main" val="3519549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3AB1B29-2B30-D86E-A093-2FA3CEDE3E21}"/>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D9C79FE6-303C-E3E8-D067-79575C84EB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A51F5853-E95F-CEEF-580F-32D0B3937A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9C43A652-9DA5-4A7D-3F99-8FC44D791D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1B615E82-03EA-B53C-771A-4083CCE35E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4" name="Rectangle 25">
              <a:extLst>
                <a:ext uri="{FF2B5EF4-FFF2-40B4-BE49-F238E27FC236}">
                  <a16:creationId xmlns:a16="http://schemas.microsoft.com/office/drawing/2014/main" id="{C3EEA575-4EDD-2A1F-B4B4-AE623F9F3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5" name="Isosceles Triangle 14">
              <a:extLst>
                <a:ext uri="{FF2B5EF4-FFF2-40B4-BE49-F238E27FC236}">
                  <a16:creationId xmlns:a16="http://schemas.microsoft.com/office/drawing/2014/main" id="{EB755FB2-32FC-28F5-3352-96FB61F039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6" name="Rectangle 27">
              <a:extLst>
                <a:ext uri="{FF2B5EF4-FFF2-40B4-BE49-F238E27FC236}">
                  <a16:creationId xmlns:a16="http://schemas.microsoft.com/office/drawing/2014/main" id="{5319A5BD-F841-41A5-AC12-F5163A2867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7" name="Rectangle 28">
              <a:extLst>
                <a:ext uri="{FF2B5EF4-FFF2-40B4-BE49-F238E27FC236}">
                  <a16:creationId xmlns:a16="http://schemas.microsoft.com/office/drawing/2014/main" id="{64E34D16-648E-3230-6796-B5ECD08B1D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8" name="Rectangle 29">
              <a:extLst>
                <a:ext uri="{FF2B5EF4-FFF2-40B4-BE49-F238E27FC236}">
                  <a16:creationId xmlns:a16="http://schemas.microsoft.com/office/drawing/2014/main" id="{F1964086-AA2D-285C-6043-B74A8EB46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9" name="Isosceles Triangle 18">
              <a:extLst>
                <a:ext uri="{FF2B5EF4-FFF2-40B4-BE49-F238E27FC236}">
                  <a16:creationId xmlns:a16="http://schemas.microsoft.com/office/drawing/2014/main" id="{8768AD2A-849A-E370-E3DD-3D6686F91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0" name="Isosceles Triangle 19">
              <a:extLst>
                <a:ext uri="{FF2B5EF4-FFF2-40B4-BE49-F238E27FC236}">
                  <a16:creationId xmlns:a16="http://schemas.microsoft.com/office/drawing/2014/main" id="{9D8D6B6F-6B3B-2F3D-1D57-23C7DC57E1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p:nvSpPr>
          <p:cNvPr id="2" name="Titolo 1">
            <a:extLst>
              <a:ext uri="{FF2B5EF4-FFF2-40B4-BE49-F238E27FC236}">
                <a16:creationId xmlns:a16="http://schemas.microsoft.com/office/drawing/2014/main" id="{466ACA72-47DC-525B-CEFA-50157C661917}"/>
              </a:ext>
            </a:extLst>
          </p:cNvPr>
          <p:cNvSpPr>
            <a:spLocks noGrp="1"/>
          </p:cNvSpPr>
          <p:nvPr>
            <p:ph type="title"/>
          </p:nvPr>
        </p:nvSpPr>
        <p:spPr>
          <a:xfrm>
            <a:off x="1080000" y="198000"/>
            <a:ext cx="7673801" cy="1087656"/>
          </a:xfrm>
        </p:spPr>
        <p:txBody>
          <a:bodyPr vert="horz" lIns="91440" tIns="45720" rIns="91440" bIns="45720" rtlCol="0" anchor="b">
            <a:noAutofit/>
          </a:bodyPr>
          <a:lstStyle/>
          <a:p>
            <a:r>
              <a:rPr lang="en-US" sz="3600" kern="1200" dirty="0" err="1">
                <a:solidFill>
                  <a:schemeClr val="accent1"/>
                </a:solidFill>
                <a:latin typeface="+mj-lt"/>
                <a:ea typeface="+mj-ea"/>
                <a:cs typeface="+mj-cs"/>
              </a:rPr>
              <a:t>Tecnologie</a:t>
            </a:r>
            <a:r>
              <a:rPr lang="en-US" sz="3600" kern="1200" dirty="0">
                <a:solidFill>
                  <a:schemeClr val="accent1"/>
                </a:solidFill>
                <a:latin typeface="+mj-lt"/>
                <a:ea typeface="+mj-ea"/>
                <a:cs typeface="+mj-cs"/>
              </a:rPr>
              <a:t> </a:t>
            </a:r>
            <a:r>
              <a:rPr lang="en-US" sz="3600" kern="1200" dirty="0" err="1">
                <a:solidFill>
                  <a:schemeClr val="accent1"/>
                </a:solidFill>
                <a:latin typeface="+mj-lt"/>
                <a:ea typeface="+mj-ea"/>
                <a:cs typeface="+mj-cs"/>
              </a:rPr>
              <a:t>utilizzate</a:t>
            </a:r>
            <a:r>
              <a:rPr lang="en-US" sz="3600" kern="1200" dirty="0">
                <a:solidFill>
                  <a:schemeClr val="accent1"/>
                </a:solidFill>
                <a:latin typeface="+mj-lt"/>
                <a:ea typeface="+mj-ea"/>
                <a:cs typeface="+mj-cs"/>
              </a:rPr>
              <a:t>: software</a:t>
            </a:r>
          </a:p>
        </p:txBody>
      </p:sp>
      <p:sp>
        <p:nvSpPr>
          <p:cNvPr id="3" name="Segnaposto testo 2">
            <a:extLst>
              <a:ext uri="{FF2B5EF4-FFF2-40B4-BE49-F238E27FC236}">
                <a16:creationId xmlns:a16="http://schemas.microsoft.com/office/drawing/2014/main" id="{649829DE-E056-6305-B1C1-2604B2924D1D}"/>
              </a:ext>
            </a:extLst>
          </p:cNvPr>
          <p:cNvSpPr>
            <a:spLocks noGrp="1"/>
          </p:cNvSpPr>
          <p:nvPr>
            <p:ph type="body" idx="1"/>
          </p:nvPr>
        </p:nvSpPr>
        <p:spPr>
          <a:xfrm>
            <a:off x="1224000" y="1188000"/>
            <a:ext cx="7599205" cy="611896"/>
          </a:xfrm>
        </p:spPr>
        <p:txBody>
          <a:bodyPr vert="horz" lIns="91440" tIns="45720" rIns="91440" bIns="45720" rtlCol="0" anchor="t">
            <a:normAutofit/>
          </a:bodyPr>
          <a:lstStyle/>
          <a:p>
            <a:r>
              <a:rPr lang="en-US" dirty="0" err="1">
                <a:solidFill>
                  <a:schemeClr val="tx1">
                    <a:lumMod val="50000"/>
                    <a:lumOff val="50000"/>
                  </a:schemeClr>
                </a:solidFill>
              </a:rPr>
              <a:t>Linguaggi</a:t>
            </a:r>
            <a:r>
              <a:rPr lang="en-US" dirty="0">
                <a:solidFill>
                  <a:schemeClr val="tx1">
                    <a:lumMod val="50000"/>
                    <a:lumOff val="50000"/>
                  </a:schemeClr>
                </a:solidFill>
              </a:rPr>
              <a:t> </a:t>
            </a:r>
            <a:r>
              <a:rPr lang="en-US" dirty="0" err="1">
                <a:solidFill>
                  <a:schemeClr val="tx1">
                    <a:lumMod val="50000"/>
                    <a:lumOff val="50000"/>
                  </a:schemeClr>
                </a:solidFill>
              </a:rPr>
              <a:t>scelti</a:t>
            </a:r>
            <a:r>
              <a:rPr lang="en-US" dirty="0">
                <a:solidFill>
                  <a:schemeClr val="tx1">
                    <a:lumMod val="50000"/>
                    <a:lumOff val="50000"/>
                  </a:schemeClr>
                </a:solidFill>
              </a:rPr>
              <a:t> e </a:t>
            </a:r>
            <a:r>
              <a:rPr lang="en-US" dirty="0" err="1">
                <a:solidFill>
                  <a:schemeClr val="tx1">
                    <a:lumMod val="50000"/>
                    <a:lumOff val="50000"/>
                  </a:schemeClr>
                </a:solidFill>
              </a:rPr>
              <a:t>librerie</a:t>
            </a:r>
            <a:r>
              <a:rPr lang="en-US" dirty="0">
                <a:solidFill>
                  <a:schemeClr val="tx1">
                    <a:lumMod val="50000"/>
                    <a:lumOff val="50000"/>
                  </a:schemeClr>
                </a:solidFill>
              </a:rPr>
              <a:t> </a:t>
            </a:r>
            <a:r>
              <a:rPr lang="en-US" dirty="0" err="1">
                <a:solidFill>
                  <a:schemeClr val="tx1">
                    <a:lumMod val="50000"/>
                    <a:lumOff val="50000"/>
                  </a:schemeClr>
                </a:solidFill>
              </a:rPr>
              <a:t>utilizzate</a:t>
            </a:r>
            <a:endParaRPr lang="en-US" dirty="0">
              <a:solidFill>
                <a:schemeClr val="tx1">
                  <a:lumMod val="50000"/>
                  <a:lumOff val="50000"/>
                </a:schemeClr>
              </a:solidFill>
            </a:endParaRPr>
          </a:p>
        </p:txBody>
      </p:sp>
      <p:pic>
        <p:nvPicPr>
          <p:cNvPr id="1028" name="Picture 4" descr="OpenCV - Wikipedia">
            <a:extLst>
              <a:ext uri="{FF2B5EF4-FFF2-40B4-BE49-F238E27FC236}">
                <a16:creationId xmlns:a16="http://schemas.microsoft.com/office/drawing/2014/main" id="{04479402-E981-B3E4-704F-7B99C4CED8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600" y="2275656"/>
            <a:ext cx="1530224" cy="18860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 - Wikipedia">
            <a:extLst>
              <a:ext uri="{FF2B5EF4-FFF2-40B4-BE49-F238E27FC236}">
                <a16:creationId xmlns:a16="http://schemas.microsoft.com/office/drawing/2014/main" id="{6DEED75F-C8E6-B936-B4BC-6FAF472FC9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0897" y="2114725"/>
            <a:ext cx="1757981" cy="197498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ython Logo, symbol, meaning, history, PNG, brand">
            <a:extLst>
              <a:ext uri="{FF2B5EF4-FFF2-40B4-BE49-F238E27FC236}">
                <a16:creationId xmlns:a16="http://schemas.microsoft.com/office/drawing/2014/main" id="{F6A95211-2BCB-C0A9-F489-BF6669C5B24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547" r="18579"/>
          <a:stretch/>
        </p:blipFill>
        <p:spPr bwMode="auto">
          <a:xfrm>
            <a:off x="1627117" y="2194451"/>
            <a:ext cx="2051050" cy="189525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ediaPipe with Python for Dummies | by Sujoy Kumar Goswami | MLearning.ai |  Medium">
            <a:extLst>
              <a:ext uri="{FF2B5EF4-FFF2-40B4-BE49-F238E27FC236}">
                <a16:creationId xmlns:a16="http://schemas.microsoft.com/office/drawing/2014/main" id="{D8A2FB20-472F-884B-C3CF-93C7BCDC97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2328" y="4745244"/>
            <a:ext cx="4519048" cy="122659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pril Robotics Lab (@APRILRobotLab) / X">
            <a:extLst>
              <a:ext uri="{FF2B5EF4-FFF2-40B4-BE49-F238E27FC236}">
                <a16:creationId xmlns:a16="http://schemas.microsoft.com/office/drawing/2014/main" id="{9A122291-4568-5981-1D21-974943E2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47591" y="4285200"/>
            <a:ext cx="2146689" cy="2146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608125"/>
      </p:ext>
    </p:extLst>
  </p:cSld>
  <p:clrMapOvr>
    <a:masterClrMapping/>
  </p:clrMapOvr>
</p:sld>
</file>

<file path=ppt/theme/theme1.xml><?xml version="1.0" encoding="utf-8"?>
<a:theme xmlns:a="http://schemas.openxmlformats.org/drawingml/2006/main" name="Sfaccettatura">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517</TotalTime>
  <Words>1684</Words>
  <Application>Microsoft Office PowerPoint</Application>
  <PresentationFormat>Widescreen</PresentationFormat>
  <Paragraphs>145</Paragraphs>
  <Slides>30</Slides>
  <Notes>28</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30</vt:i4>
      </vt:variant>
    </vt:vector>
  </HeadingPairs>
  <TitlesOfParts>
    <vt:vector size="35" baseType="lpstr">
      <vt:lpstr>Aptos</vt:lpstr>
      <vt:lpstr>Arial</vt:lpstr>
      <vt:lpstr>Trebuchet MS</vt:lpstr>
      <vt:lpstr>Wingdings 3</vt:lpstr>
      <vt:lpstr>Sfaccettatura</vt:lpstr>
      <vt:lpstr>Gesture driven  robot</vt:lpstr>
      <vt:lpstr>Introduzione</vt:lpstr>
      <vt:lpstr>Introduzione</vt:lpstr>
      <vt:lpstr>Tecnologie utilizzate</vt:lpstr>
      <vt:lpstr>Tecnologie utilizzate: software</vt:lpstr>
      <vt:lpstr>Tecnologie utilizzate: software</vt:lpstr>
      <vt:lpstr>Tecnologie utilizzate: software</vt:lpstr>
      <vt:lpstr>Tecnologie utilizzate: software</vt:lpstr>
      <vt:lpstr>Tecnologie utilizzate: software</vt:lpstr>
      <vt:lpstr>Tecnologie utilizzate: hardware</vt:lpstr>
      <vt:lpstr>Tecnologie utilizzate: hardware</vt:lpstr>
      <vt:lpstr>Punti critici</vt:lpstr>
      <vt:lpstr>Punti critici: gesture recognition</vt:lpstr>
      <vt:lpstr>Punti critici: gesture recognition</vt:lpstr>
      <vt:lpstr>Punti critici: gesture recognition</vt:lpstr>
      <vt:lpstr>Odometria</vt:lpstr>
      <vt:lpstr>Odometria</vt:lpstr>
      <vt:lpstr>Odometria</vt:lpstr>
      <vt:lpstr>Odometria</vt:lpstr>
      <vt:lpstr>Odometria</vt:lpstr>
      <vt:lpstr>Odometria</vt:lpstr>
      <vt:lpstr>Odometria</vt:lpstr>
      <vt:lpstr>Odometria</vt:lpstr>
      <vt:lpstr>Odometria</vt:lpstr>
      <vt:lpstr>Odometria</vt:lpstr>
      <vt:lpstr>Obstacle detection and avoidance</vt:lpstr>
      <vt:lpstr>Obstacle detection and avoidance</vt:lpstr>
      <vt:lpstr>Obstacle detection and avoidance</vt:lpstr>
      <vt:lpstr>Ruoli nel progetto</vt:lpstr>
      <vt:lpstr>Video dimostrativi e demo pratica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Progetto ISRLAB</dc:title>
  <dc:creator>Luca Tracanna</dc:creator>
  <cp:lastModifiedBy>Daniele Borgna</cp:lastModifiedBy>
  <cp:revision>11</cp:revision>
  <dcterms:created xsi:type="dcterms:W3CDTF">2024-02-26T10:45:55Z</dcterms:created>
  <dcterms:modified xsi:type="dcterms:W3CDTF">2024-02-27T22:18:40Z</dcterms:modified>
</cp:coreProperties>
</file>